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341" r:id="rId2"/>
    <p:sldId id="324" r:id="rId3"/>
    <p:sldId id="344" r:id="rId4"/>
    <p:sldId id="294" r:id="rId5"/>
    <p:sldId id="326" r:id="rId6"/>
    <p:sldId id="336" r:id="rId7"/>
    <p:sldId id="257" r:id="rId8"/>
    <p:sldId id="322" r:id="rId9"/>
    <p:sldId id="264" r:id="rId10"/>
    <p:sldId id="304" r:id="rId11"/>
    <p:sldId id="306" r:id="rId12"/>
    <p:sldId id="265" r:id="rId13"/>
    <p:sldId id="327" r:id="rId14"/>
    <p:sldId id="259" r:id="rId15"/>
    <p:sldId id="340" r:id="rId16"/>
    <p:sldId id="342" r:id="rId17"/>
    <p:sldId id="339" r:id="rId18"/>
    <p:sldId id="297" r:id="rId19"/>
    <p:sldId id="266" r:id="rId20"/>
    <p:sldId id="343" r:id="rId21"/>
    <p:sldId id="301" r:id="rId22"/>
    <p:sldId id="345" r:id="rId23"/>
    <p:sldId id="319" r:id="rId24"/>
    <p:sldId id="334" r:id="rId2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385D7F-8B2E-4B34-9F9A-C11697626973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D2E09B47-353C-476F-8D7E-C017E277CD28}">
      <dgm:prSet phldrT="[Text]" phldr="1"/>
      <dgm:spPr/>
      <dgm:t>
        <a:bodyPr/>
        <a:lstStyle/>
        <a:p>
          <a:endParaRPr lang="cs-CZ"/>
        </a:p>
      </dgm:t>
    </dgm:pt>
    <dgm:pt modelId="{02E86D52-ADCE-4ACA-8D9C-7F36A47935AC}" type="parTrans" cxnId="{0314D5F1-42D0-4CD9-9B5F-A93EF923D330}">
      <dgm:prSet/>
      <dgm:spPr/>
      <dgm:t>
        <a:bodyPr/>
        <a:lstStyle/>
        <a:p>
          <a:endParaRPr lang="cs-CZ"/>
        </a:p>
      </dgm:t>
    </dgm:pt>
    <dgm:pt modelId="{F725477D-B538-4512-BD61-DF2803E78477}" type="sibTrans" cxnId="{0314D5F1-42D0-4CD9-9B5F-A93EF923D330}">
      <dgm:prSet/>
      <dgm:spPr/>
      <dgm:t>
        <a:bodyPr/>
        <a:lstStyle/>
        <a:p>
          <a:endParaRPr lang="cs-CZ"/>
        </a:p>
      </dgm:t>
    </dgm:pt>
    <dgm:pt modelId="{59389A3A-7354-4AA8-8813-4E75A74B29B6}">
      <dgm:prSet phldrT="[Text]"/>
      <dgm:spPr/>
      <dgm:t>
        <a:bodyPr/>
        <a:lstStyle/>
        <a:p>
          <a:r>
            <a:rPr lang="cs-CZ" dirty="0"/>
            <a:t>Dětství </a:t>
          </a:r>
        </a:p>
      </dgm:t>
    </dgm:pt>
    <dgm:pt modelId="{78570809-D410-48AF-9B4F-8394C2742D75}" type="parTrans" cxnId="{DCE5C43F-AF61-48AD-8ADA-FFC371A518D4}">
      <dgm:prSet/>
      <dgm:spPr/>
      <dgm:t>
        <a:bodyPr/>
        <a:lstStyle/>
        <a:p>
          <a:endParaRPr lang="cs-CZ"/>
        </a:p>
      </dgm:t>
    </dgm:pt>
    <dgm:pt modelId="{5956921A-E8B8-408A-B2D8-CDE7F696DFAD}" type="sibTrans" cxnId="{DCE5C43F-AF61-48AD-8ADA-FFC371A518D4}">
      <dgm:prSet/>
      <dgm:spPr/>
      <dgm:t>
        <a:bodyPr/>
        <a:lstStyle/>
        <a:p>
          <a:endParaRPr lang="cs-CZ"/>
        </a:p>
      </dgm:t>
    </dgm:pt>
    <dgm:pt modelId="{8749F16B-7B6A-4E79-BD4C-261215ED32F1}">
      <dgm:prSet phldrT="[Text]" phldr="1"/>
      <dgm:spPr/>
      <dgm:t>
        <a:bodyPr/>
        <a:lstStyle/>
        <a:p>
          <a:endParaRPr lang="cs-CZ"/>
        </a:p>
      </dgm:t>
    </dgm:pt>
    <dgm:pt modelId="{5623059C-D364-4126-8617-98266AA919AC}" type="parTrans" cxnId="{13C15018-247B-4F6E-8A76-1BE8D17ADD86}">
      <dgm:prSet/>
      <dgm:spPr/>
      <dgm:t>
        <a:bodyPr/>
        <a:lstStyle/>
        <a:p>
          <a:endParaRPr lang="cs-CZ"/>
        </a:p>
      </dgm:t>
    </dgm:pt>
    <dgm:pt modelId="{6E111BED-E6DB-46EA-A1BB-AA42AC6EB343}" type="sibTrans" cxnId="{13C15018-247B-4F6E-8A76-1BE8D17ADD86}">
      <dgm:prSet/>
      <dgm:spPr/>
      <dgm:t>
        <a:bodyPr/>
        <a:lstStyle/>
        <a:p>
          <a:endParaRPr lang="cs-CZ"/>
        </a:p>
      </dgm:t>
    </dgm:pt>
    <dgm:pt modelId="{389ACF24-5EEC-4348-945F-A50672269357}">
      <dgm:prSet phldrT="[Text]"/>
      <dgm:spPr/>
      <dgm:t>
        <a:bodyPr/>
        <a:lstStyle/>
        <a:p>
          <a:r>
            <a:rPr lang="cs-CZ" dirty="0"/>
            <a:t>Mládí </a:t>
          </a:r>
        </a:p>
      </dgm:t>
    </dgm:pt>
    <dgm:pt modelId="{F8E2701B-9F10-4F5B-8DA7-039172CD27D6}" type="parTrans" cxnId="{F0DD9CE9-5883-419C-8E8E-72AE145C03A7}">
      <dgm:prSet/>
      <dgm:spPr/>
      <dgm:t>
        <a:bodyPr/>
        <a:lstStyle/>
        <a:p>
          <a:endParaRPr lang="cs-CZ"/>
        </a:p>
      </dgm:t>
    </dgm:pt>
    <dgm:pt modelId="{2A408506-E801-496A-A262-BE6EE1501E42}" type="sibTrans" cxnId="{F0DD9CE9-5883-419C-8E8E-72AE145C03A7}">
      <dgm:prSet/>
      <dgm:spPr/>
      <dgm:t>
        <a:bodyPr/>
        <a:lstStyle/>
        <a:p>
          <a:endParaRPr lang="cs-CZ"/>
        </a:p>
      </dgm:t>
    </dgm:pt>
    <dgm:pt modelId="{A8081B2C-0AFC-4AE5-8A3B-02414B73D02C}">
      <dgm:prSet phldrT="[Text]" phldr="1"/>
      <dgm:spPr/>
      <dgm:t>
        <a:bodyPr/>
        <a:lstStyle/>
        <a:p>
          <a:endParaRPr lang="cs-CZ"/>
        </a:p>
      </dgm:t>
    </dgm:pt>
    <dgm:pt modelId="{160DC5E2-CC4F-4172-9003-C9E5A25A37C4}" type="parTrans" cxnId="{94C0324C-9C15-493F-8072-CAF77DDD14E3}">
      <dgm:prSet/>
      <dgm:spPr/>
      <dgm:t>
        <a:bodyPr/>
        <a:lstStyle/>
        <a:p>
          <a:endParaRPr lang="cs-CZ"/>
        </a:p>
      </dgm:t>
    </dgm:pt>
    <dgm:pt modelId="{C31E8240-B9F6-4D7A-8C04-F9FE39F55EE9}" type="sibTrans" cxnId="{94C0324C-9C15-493F-8072-CAF77DDD14E3}">
      <dgm:prSet/>
      <dgm:spPr/>
      <dgm:t>
        <a:bodyPr/>
        <a:lstStyle/>
        <a:p>
          <a:endParaRPr lang="cs-CZ"/>
        </a:p>
      </dgm:t>
    </dgm:pt>
    <dgm:pt modelId="{8ED0B92D-705A-4945-B93E-DB1EB0584A91}">
      <dgm:prSet phldrT="[Text]"/>
      <dgm:spPr/>
      <dgm:t>
        <a:bodyPr/>
        <a:lstStyle/>
        <a:p>
          <a:r>
            <a:rPr lang="cs-CZ" b="1" dirty="0">
              <a:solidFill>
                <a:srgbClr val="FFFF00"/>
              </a:solidFill>
            </a:rPr>
            <a:t>Stáří</a:t>
          </a:r>
        </a:p>
      </dgm:t>
    </dgm:pt>
    <dgm:pt modelId="{7C868EC0-368A-4340-8ADA-0673D657FBDD}" type="parTrans" cxnId="{AF99FC9F-6DE4-45CC-81CA-0D2A155DB144}">
      <dgm:prSet/>
      <dgm:spPr/>
      <dgm:t>
        <a:bodyPr/>
        <a:lstStyle/>
        <a:p>
          <a:endParaRPr lang="cs-CZ"/>
        </a:p>
      </dgm:t>
    </dgm:pt>
    <dgm:pt modelId="{4E6695F9-7C89-442F-A0DE-70AF856A09B0}" type="sibTrans" cxnId="{AF99FC9F-6DE4-45CC-81CA-0D2A155DB144}">
      <dgm:prSet/>
      <dgm:spPr/>
      <dgm:t>
        <a:bodyPr/>
        <a:lstStyle/>
        <a:p>
          <a:endParaRPr lang="cs-CZ"/>
        </a:p>
      </dgm:t>
    </dgm:pt>
    <dgm:pt modelId="{EC3FA606-EA1E-4D4D-AF9B-75D7937F6D90}">
      <dgm:prSet/>
      <dgm:spPr/>
      <dgm:t>
        <a:bodyPr/>
        <a:lstStyle/>
        <a:p>
          <a:endParaRPr lang="cs-CZ"/>
        </a:p>
      </dgm:t>
    </dgm:pt>
    <dgm:pt modelId="{7483AD74-8222-4CA1-A180-BAED03068507}" type="parTrans" cxnId="{7E90B1C6-57FE-46AD-9F15-EDA50AE24A51}">
      <dgm:prSet/>
      <dgm:spPr/>
      <dgm:t>
        <a:bodyPr/>
        <a:lstStyle/>
        <a:p>
          <a:endParaRPr lang="cs-CZ"/>
        </a:p>
      </dgm:t>
    </dgm:pt>
    <dgm:pt modelId="{33DBF4F4-3D3F-4419-9514-855808AB3537}" type="sibTrans" cxnId="{7E90B1C6-57FE-46AD-9F15-EDA50AE24A51}">
      <dgm:prSet/>
      <dgm:spPr/>
      <dgm:t>
        <a:bodyPr/>
        <a:lstStyle/>
        <a:p>
          <a:endParaRPr lang="cs-CZ"/>
        </a:p>
      </dgm:t>
    </dgm:pt>
    <dgm:pt modelId="{96CC243A-C637-492B-96AD-B87E065661FA}" type="pres">
      <dgm:prSet presAssocID="{6E385D7F-8B2E-4B34-9F9A-C1169762697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8D547540-EBD4-42A3-8183-EB832ADF7C16}" type="pres">
      <dgm:prSet presAssocID="{D2E09B47-353C-476F-8D7E-C017E277CD28}" presName="compositeNode" presStyleCnt="0">
        <dgm:presLayoutVars>
          <dgm:bulletEnabled val="1"/>
        </dgm:presLayoutVars>
      </dgm:prSet>
      <dgm:spPr/>
    </dgm:pt>
    <dgm:pt modelId="{9A1E2B84-6219-4905-A8B4-69EE816D4CF7}" type="pres">
      <dgm:prSet presAssocID="{D2E09B47-353C-476F-8D7E-C017E277CD28}" presName="bgRect" presStyleLbl="node1" presStyleIdx="0" presStyleCnt="4"/>
      <dgm:spPr/>
      <dgm:t>
        <a:bodyPr/>
        <a:lstStyle/>
        <a:p>
          <a:endParaRPr lang="cs-CZ"/>
        </a:p>
      </dgm:t>
    </dgm:pt>
    <dgm:pt modelId="{E36800B1-D510-48AC-BC40-2EA3406041A1}" type="pres">
      <dgm:prSet presAssocID="{D2E09B47-353C-476F-8D7E-C017E277CD28}" presName="parentNode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D142BC1-200B-43A5-A0F1-209235DB6F87}" type="pres">
      <dgm:prSet presAssocID="{D2E09B47-353C-476F-8D7E-C017E277CD28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2D984C1-A812-49FF-9CA0-C43C7325AE55}" type="pres">
      <dgm:prSet presAssocID="{F725477D-B538-4512-BD61-DF2803E78477}" presName="hSp" presStyleCnt="0"/>
      <dgm:spPr/>
    </dgm:pt>
    <dgm:pt modelId="{CDFED27B-9288-4288-8154-82D1EF717650}" type="pres">
      <dgm:prSet presAssocID="{F725477D-B538-4512-BD61-DF2803E78477}" presName="vProcSp" presStyleCnt="0"/>
      <dgm:spPr/>
    </dgm:pt>
    <dgm:pt modelId="{A8937643-440E-4E93-853C-0D1AFF9D88EB}" type="pres">
      <dgm:prSet presAssocID="{F725477D-B538-4512-BD61-DF2803E78477}" presName="vSp1" presStyleCnt="0"/>
      <dgm:spPr/>
    </dgm:pt>
    <dgm:pt modelId="{CD3DF00E-39A1-4B26-85F2-855C84974E14}" type="pres">
      <dgm:prSet presAssocID="{F725477D-B538-4512-BD61-DF2803E78477}" presName="simulatedConn" presStyleLbl="solidFgAcc1" presStyleIdx="0" presStyleCnt="3"/>
      <dgm:spPr/>
    </dgm:pt>
    <dgm:pt modelId="{308D923C-70A1-4C69-B7E6-7F5009207C8D}" type="pres">
      <dgm:prSet presAssocID="{F725477D-B538-4512-BD61-DF2803E78477}" presName="vSp2" presStyleCnt="0"/>
      <dgm:spPr/>
    </dgm:pt>
    <dgm:pt modelId="{97B59F88-D056-4263-B851-00AA986697B9}" type="pres">
      <dgm:prSet presAssocID="{F725477D-B538-4512-BD61-DF2803E78477}" presName="sibTrans" presStyleCnt="0"/>
      <dgm:spPr/>
    </dgm:pt>
    <dgm:pt modelId="{FDDC4505-EBCE-44F6-B105-51349C4470AC}" type="pres">
      <dgm:prSet presAssocID="{8749F16B-7B6A-4E79-BD4C-261215ED32F1}" presName="compositeNode" presStyleCnt="0">
        <dgm:presLayoutVars>
          <dgm:bulletEnabled val="1"/>
        </dgm:presLayoutVars>
      </dgm:prSet>
      <dgm:spPr/>
    </dgm:pt>
    <dgm:pt modelId="{FA03824B-5A27-439E-9B43-F9AF993BCA43}" type="pres">
      <dgm:prSet presAssocID="{8749F16B-7B6A-4E79-BD4C-261215ED32F1}" presName="bgRect" presStyleLbl="node1" presStyleIdx="1" presStyleCnt="4"/>
      <dgm:spPr/>
      <dgm:t>
        <a:bodyPr/>
        <a:lstStyle/>
        <a:p>
          <a:endParaRPr lang="cs-CZ"/>
        </a:p>
      </dgm:t>
    </dgm:pt>
    <dgm:pt modelId="{964A43E6-7C26-452A-AC5A-99FE770CC4F5}" type="pres">
      <dgm:prSet presAssocID="{8749F16B-7B6A-4E79-BD4C-261215ED32F1}" presName="parentNode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DC7232D-9773-43B6-9491-0EE82EFA140C}" type="pres">
      <dgm:prSet presAssocID="{8749F16B-7B6A-4E79-BD4C-261215ED32F1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C83ED37-5655-40E2-9D76-C955F891CFFA}" type="pres">
      <dgm:prSet presAssocID="{6E111BED-E6DB-46EA-A1BB-AA42AC6EB343}" presName="hSp" presStyleCnt="0"/>
      <dgm:spPr/>
    </dgm:pt>
    <dgm:pt modelId="{5D5F37E0-1952-4B11-893C-B2FE3881E390}" type="pres">
      <dgm:prSet presAssocID="{6E111BED-E6DB-46EA-A1BB-AA42AC6EB343}" presName="vProcSp" presStyleCnt="0"/>
      <dgm:spPr/>
    </dgm:pt>
    <dgm:pt modelId="{EDBF8C37-0EA5-45F7-ABE7-B4B5356CE519}" type="pres">
      <dgm:prSet presAssocID="{6E111BED-E6DB-46EA-A1BB-AA42AC6EB343}" presName="vSp1" presStyleCnt="0"/>
      <dgm:spPr/>
    </dgm:pt>
    <dgm:pt modelId="{59FA2CC3-C526-482E-8073-F51680F894D5}" type="pres">
      <dgm:prSet presAssocID="{6E111BED-E6DB-46EA-A1BB-AA42AC6EB343}" presName="simulatedConn" presStyleLbl="solidFgAcc1" presStyleIdx="1" presStyleCnt="3"/>
      <dgm:spPr/>
    </dgm:pt>
    <dgm:pt modelId="{17B3A300-6074-4808-A6BE-7B92A4731D54}" type="pres">
      <dgm:prSet presAssocID="{6E111BED-E6DB-46EA-A1BB-AA42AC6EB343}" presName="vSp2" presStyleCnt="0"/>
      <dgm:spPr/>
    </dgm:pt>
    <dgm:pt modelId="{B9116A98-77C1-42F1-8E6B-72AC712E9364}" type="pres">
      <dgm:prSet presAssocID="{6E111BED-E6DB-46EA-A1BB-AA42AC6EB343}" presName="sibTrans" presStyleCnt="0"/>
      <dgm:spPr/>
    </dgm:pt>
    <dgm:pt modelId="{B17C829C-4DAE-4AA5-BB26-F4019BABDFFC}" type="pres">
      <dgm:prSet presAssocID="{EC3FA606-EA1E-4D4D-AF9B-75D7937F6D90}" presName="compositeNode" presStyleCnt="0">
        <dgm:presLayoutVars>
          <dgm:bulletEnabled val="1"/>
        </dgm:presLayoutVars>
      </dgm:prSet>
      <dgm:spPr/>
    </dgm:pt>
    <dgm:pt modelId="{48A60BC5-B7C8-4D77-B468-865A199791C9}" type="pres">
      <dgm:prSet presAssocID="{EC3FA606-EA1E-4D4D-AF9B-75D7937F6D90}" presName="bgRect" presStyleLbl="node1" presStyleIdx="2" presStyleCnt="4"/>
      <dgm:spPr/>
      <dgm:t>
        <a:bodyPr/>
        <a:lstStyle/>
        <a:p>
          <a:endParaRPr lang="cs-CZ"/>
        </a:p>
      </dgm:t>
    </dgm:pt>
    <dgm:pt modelId="{E79FB495-5020-40CD-8E81-1819337E193E}" type="pres">
      <dgm:prSet presAssocID="{EC3FA606-EA1E-4D4D-AF9B-75D7937F6D90}" presName="parentNode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8B23B6B-C664-4033-9F38-9EB10D396BEA}" type="pres">
      <dgm:prSet presAssocID="{33DBF4F4-3D3F-4419-9514-855808AB3537}" presName="hSp" presStyleCnt="0"/>
      <dgm:spPr/>
    </dgm:pt>
    <dgm:pt modelId="{E0D919CE-7579-4AA9-BD78-D233E5A9D4A4}" type="pres">
      <dgm:prSet presAssocID="{33DBF4F4-3D3F-4419-9514-855808AB3537}" presName="vProcSp" presStyleCnt="0"/>
      <dgm:spPr/>
    </dgm:pt>
    <dgm:pt modelId="{DE687ADA-6660-4171-AEA4-E239AA145DB9}" type="pres">
      <dgm:prSet presAssocID="{33DBF4F4-3D3F-4419-9514-855808AB3537}" presName="vSp1" presStyleCnt="0"/>
      <dgm:spPr/>
    </dgm:pt>
    <dgm:pt modelId="{1669439A-CF00-46CA-9BDC-CFEADF11D578}" type="pres">
      <dgm:prSet presAssocID="{33DBF4F4-3D3F-4419-9514-855808AB3537}" presName="simulatedConn" presStyleLbl="solidFgAcc1" presStyleIdx="2" presStyleCnt="3"/>
      <dgm:spPr/>
    </dgm:pt>
    <dgm:pt modelId="{B8FC45FC-483D-40D7-B02F-1E233FF28C88}" type="pres">
      <dgm:prSet presAssocID="{33DBF4F4-3D3F-4419-9514-855808AB3537}" presName="vSp2" presStyleCnt="0"/>
      <dgm:spPr/>
    </dgm:pt>
    <dgm:pt modelId="{554E987A-E2F3-460D-BEC5-5E76D62280A3}" type="pres">
      <dgm:prSet presAssocID="{33DBF4F4-3D3F-4419-9514-855808AB3537}" presName="sibTrans" presStyleCnt="0"/>
      <dgm:spPr/>
    </dgm:pt>
    <dgm:pt modelId="{A1D5E268-DF64-4A89-92AF-E88CC05FA8B1}" type="pres">
      <dgm:prSet presAssocID="{A8081B2C-0AFC-4AE5-8A3B-02414B73D02C}" presName="compositeNode" presStyleCnt="0">
        <dgm:presLayoutVars>
          <dgm:bulletEnabled val="1"/>
        </dgm:presLayoutVars>
      </dgm:prSet>
      <dgm:spPr/>
    </dgm:pt>
    <dgm:pt modelId="{5FC8A9EE-12F1-4BB1-8617-5245F692C8DC}" type="pres">
      <dgm:prSet presAssocID="{A8081B2C-0AFC-4AE5-8A3B-02414B73D02C}" presName="bgRect" presStyleLbl="node1" presStyleIdx="3" presStyleCnt="4"/>
      <dgm:spPr/>
      <dgm:t>
        <a:bodyPr/>
        <a:lstStyle/>
        <a:p>
          <a:endParaRPr lang="cs-CZ"/>
        </a:p>
      </dgm:t>
    </dgm:pt>
    <dgm:pt modelId="{5229020F-100C-4086-B0DF-847F7C266121}" type="pres">
      <dgm:prSet presAssocID="{A8081B2C-0AFC-4AE5-8A3B-02414B73D02C}" presName="parentNode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7CAE7DE-3775-42A1-ACC3-A6CEC34E7C27}" type="pres">
      <dgm:prSet presAssocID="{A8081B2C-0AFC-4AE5-8A3B-02414B73D02C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4C513E2-A138-4B4B-9311-2EAFB4215224}" type="presOf" srcId="{8ED0B92D-705A-4945-B93E-DB1EB0584A91}" destId="{87CAE7DE-3775-42A1-ACC3-A6CEC34E7C27}" srcOrd="0" destOrd="0" presId="urn:microsoft.com/office/officeart/2005/8/layout/hProcess7"/>
    <dgm:cxn modelId="{13C15018-247B-4F6E-8A76-1BE8D17ADD86}" srcId="{6E385D7F-8B2E-4B34-9F9A-C11697626973}" destId="{8749F16B-7B6A-4E79-BD4C-261215ED32F1}" srcOrd="1" destOrd="0" parTransId="{5623059C-D364-4126-8617-98266AA919AC}" sibTransId="{6E111BED-E6DB-46EA-A1BB-AA42AC6EB343}"/>
    <dgm:cxn modelId="{94C0324C-9C15-493F-8072-CAF77DDD14E3}" srcId="{6E385D7F-8B2E-4B34-9F9A-C11697626973}" destId="{A8081B2C-0AFC-4AE5-8A3B-02414B73D02C}" srcOrd="3" destOrd="0" parTransId="{160DC5E2-CC4F-4172-9003-C9E5A25A37C4}" sibTransId="{C31E8240-B9F6-4D7A-8C04-F9FE39F55EE9}"/>
    <dgm:cxn modelId="{0314D5F1-42D0-4CD9-9B5F-A93EF923D330}" srcId="{6E385D7F-8B2E-4B34-9F9A-C11697626973}" destId="{D2E09B47-353C-476F-8D7E-C017E277CD28}" srcOrd="0" destOrd="0" parTransId="{02E86D52-ADCE-4ACA-8D9C-7F36A47935AC}" sibTransId="{F725477D-B538-4512-BD61-DF2803E78477}"/>
    <dgm:cxn modelId="{4F0C024F-895E-468D-A5B8-46EECE575504}" type="presOf" srcId="{EC3FA606-EA1E-4D4D-AF9B-75D7937F6D90}" destId="{E79FB495-5020-40CD-8E81-1819337E193E}" srcOrd="1" destOrd="0" presId="urn:microsoft.com/office/officeart/2005/8/layout/hProcess7"/>
    <dgm:cxn modelId="{8A3C9A2F-EB3F-4798-B994-4C514A60FB7E}" type="presOf" srcId="{59389A3A-7354-4AA8-8813-4E75A74B29B6}" destId="{FD142BC1-200B-43A5-A0F1-209235DB6F87}" srcOrd="0" destOrd="0" presId="urn:microsoft.com/office/officeart/2005/8/layout/hProcess7"/>
    <dgm:cxn modelId="{5D956710-FEF8-4DA2-BD66-BE1129F82C0D}" type="presOf" srcId="{EC3FA606-EA1E-4D4D-AF9B-75D7937F6D90}" destId="{48A60BC5-B7C8-4D77-B468-865A199791C9}" srcOrd="0" destOrd="0" presId="urn:microsoft.com/office/officeart/2005/8/layout/hProcess7"/>
    <dgm:cxn modelId="{DCE5C43F-AF61-48AD-8ADA-FFC371A518D4}" srcId="{D2E09B47-353C-476F-8D7E-C017E277CD28}" destId="{59389A3A-7354-4AA8-8813-4E75A74B29B6}" srcOrd="0" destOrd="0" parTransId="{78570809-D410-48AF-9B4F-8394C2742D75}" sibTransId="{5956921A-E8B8-408A-B2D8-CDE7F696DFAD}"/>
    <dgm:cxn modelId="{BAFA86DA-0374-4758-A9A9-D09FE438A4D3}" type="presOf" srcId="{6E385D7F-8B2E-4B34-9F9A-C11697626973}" destId="{96CC243A-C637-492B-96AD-B87E065661FA}" srcOrd="0" destOrd="0" presId="urn:microsoft.com/office/officeart/2005/8/layout/hProcess7"/>
    <dgm:cxn modelId="{06A8FB23-2F77-4EF2-AEEF-3E399837822B}" type="presOf" srcId="{8749F16B-7B6A-4E79-BD4C-261215ED32F1}" destId="{964A43E6-7C26-452A-AC5A-99FE770CC4F5}" srcOrd="1" destOrd="0" presId="urn:microsoft.com/office/officeart/2005/8/layout/hProcess7"/>
    <dgm:cxn modelId="{2A9A7C25-E814-4EA3-99B6-694374A4609D}" type="presOf" srcId="{389ACF24-5EEC-4348-945F-A50672269357}" destId="{ADC7232D-9773-43B6-9491-0EE82EFA140C}" srcOrd="0" destOrd="0" presId="urn:microsoft.com/office/officeart/2005/8/layout/hProcess7"/>
    <dgm:cxn modelId="{E0EFA1C3-27DC-47A2-A07A-0FE3E88C9A5F}" type="presOf" srcId="{A8081B2C-0AFC-4AE5-8A3B-02414B73D02C}" destId="{5229020F-100C-4086-B0DF-847F7C266121}" srcOrd="1" destOrd="0" presId="urn:microsoft.com/office/officeart/2005/8/layout/hProcess7"/>
    <dgm:cxn modelId="{933193C0-4468-4DB6-BCAF-DC7CF09DC7F2}" type="presOf" srcId="{D2E09B47-353C-476F-8D7E-C017E277CD28}" destId="{E36800B1-D510-48AC-BC40-2EA3406041A1}" srcOrd="1" destOrd="0" presId="urn:microsoft.com/office/officeart/2005/8/layout/hProcess7"/>
    <dgm:cxn modelId="{B7E5A00E-2D8E-4090-8C87-CDF653D0727F}" type="presOf" srcId="{D2E09B47-353C-476F-8D7E-C017E277CD28}" destId="{9A1E2B84-6219-4905-A8B4-69EE816D4CF7}" srcOrd="0" destOrd="0" presId="urn:microsoft.com/office/officeart/2005/8/layout/hProcess7"/>
    <dgm:cxn modelId="{64396F16-9A37-485B-8FB2-7CB0C02DBA99}" type="presOf" srcId="{8749F16B-7B6A-4E79-BD4C-261215ED32F1}" destId="{FA03824B-5A27-439E-9B43-F9AF993BCA43}" srcOrd="0" destOrd="0" presId="urn:microsoft.com/office/officeart/2005/8/layout/hProcess7"/>
    <dgm:cxn modelId="{AF99FC9F-6DE4-45CC-81CA-0D2A155DB144}" srcId="{A8081B2C-0AFC-4AE5-8A3B-02414B73D02C}" destId="{8ED0B92D-705A-4945-B93E-DB1EB0584A91}" srcOrd="0" destOrd="0" parTransId="{7C868EC0-368A-4340-8ADA-0673D657FBDD}" sibTransId="{4E6695F9-7C89-442F-A0DE-70AF856A09B0}"/>
    <dgm:cxn modelId="{7E90B1C6-57FE-46AD-9F15-EDA50AE24A51}" srcId="{6E385D7F-8B2E-4B34-9F9A-C11697626973}" destId="{EC3FA606-EA1E-4D4D-AF9B-75D7937F6D90}" srcOrd="2" destOrd="0" parTransId="{7483AD74-8222-4CA1-A180-BAED03068507}" sibTransId="{33DBF4F4-3D3F-4419-9514-855808AB3537}"/>
    <dgm:cxn modelId="{F0DD9CE9-5883-419C-8E8E-72AE145C03A7}" srcId="{8749F16B-7B6A-4E79-BD4C-261215ED32F1}" destId="{389ACF24-5EEC-4348-945F-A50672269357}" srcOrd="0" destOrd="0" parTransId="{F8E2701B-9F10-4F5B-8DA7-039172CD27D6}" sibTransId="{2A408506-E801-496A-A262-BE6EE1501E42}"/>
    <dgm:cxn modelId="{E4F2AECF-2AEA-41B1-990A-3A64FAE8DA1A}" type="presOf" srcId="{A8081B2C-0AFC-4AE5-8A3B-02414B73D02C}" destId="{5FC8A9EE-12F1-4BB1-8617-5245F692C8DC}" srcOrd="0" destOrd="0" presId="urn:microsoft.com/office/officeart/2005/8/layout/hProcess7"/>
    <dgm:cxn modelId="{147F0435-CDEE-4974-BC2F-6962983E31D5}" type="presParOf" srcId="{96CC243A-C637-492B-96AD-B87E065661FA}" destId="{8D547540-EBD4-42A3-8183-EB832ADF7C16}" srcOrd="0" destOrd="0" presId="urn:microsoft.com/office/officeart/2005/8/layout/hProcess7"/>
    <dgm:cxn modelId="{14DD2E8E-49DA-46D7-8E97-7D24977AB0D3}" type="presParOf" srcId="{8D547540-EBD4-42A3-8183-EB832ADF7C16}" destId="{9A1E2B84-6219-4905-A8B4-69EE816D4CF7}" srcOrd="0" destOrd="0" presId="urn:microsoft.com/office/officeart/2005/8/layout/hProcess7"/>
    <dgm:cxn modelId="{5502ED44-9834-4065-B428-C55B99F6B768}" type="presParOf" srcId="{8D547540-EBD4-42A3-8183-EB832ADF7C16}" destId="{E36800B1-D510-48AC-BC40-2EA3406041A1}" srcOrd="1" destOrd="0" presId="urn:microsoft.com/office/officeart/2005/8/layout/hProcess7"/>
    <dgm:cxn modelId="{815C3A3A-3A36-46DA-BFF8-3FA965C34849}" type="presParOf" srcId="{8D547540-EBD4-42A3-8183-EB832ADF7C16}" destId="{FD142BC1-200B-43A5-A0F1-209235DB6F87}" srcOrd="2" destOrd="0" presId="urn:microsoft.com/office/officeart/2005/8/layout/hProcess7"/>
    <dgm:cxn modelId="{98CC3C78-D15F-4E90-8C1B-3578A31EFD9D}" type="presParOf" srcId="{96CC243A-C637-492B-96AD-B87E065661FA}" destId="{F2D984C1-A812-49FF-9CA0-C43C7325AE55}" srcOrd="1" destOrd="0" presId="urn:microsoft.com/office/officeart/2005/8/layout/hProcess7"/>
    <dgm:cxn modelId="{E7486D59-D4CB-40DF-8FE4-C42C913099C0}" type="presParOf" srcId="{96CC243A-C637-492B-96AD-B87E065661FA}" destId="{CDFED27B-9288-4288-8154-82D1EF717650}" srcOrd="2" destOrd="0" presId="urn:microsoft.com/office/officeart/2005/8/layout/hProcess7"/>
    <dgm:cxn modelId="{F1459D84-7982-4041-8927-6BD0FF4CFD60}" type="presParOf" srcId="{CDFED27B-9288-4288-8154-82D1EF717650}" destId="{A8937643-440E-4E93-853C-0D1AFF9D88EB}" srcOrd="0" destOrd="0" presId="urn:microsoft.com/office/officeart/2005/8/layout/hProcess7"/>
    <dgm:cxn modelId="{F4BC913D-D2D7-4BFB-B16D-541F969DCAFC}" type="presParOf" srcId="{CDFED27B-9288-4288-8154-82D1EF717650}" destId="{CD3DF00E-39A1-4B26-85F2-855C84974E14}" srcOrd="1" destOrd="0" presId="urn:microsoft.com/office/officeart/2005/8/layout/hProcess7"/>
    <dgm:cxn modelId="{77818238-3221-4159-841E-EFB4621D96D6}" type="presParOf" srcId="{CDFED27B-9288-4288-8154-82D1EF717650}" destId="{308D923C-70A1-4C69-B7E6-7F5009207C8D}" srcOrd="2" destOrd="0" presId="urn:microsoft.com/office/officeart/2005/8/layout/hProcess7"/>
    <dgm:cxn modelId="{441767BF-1CD0-4579-9474-387D04B4A5F4}" type="presParOf" srcId="{96CC243A-C637-492B-96AD-B87E065661FA}" destId="{97B59F88-D056-4263-B851-00AA986697B9}" srcOrd="3" destOrd="0" presId="urn:microsoft.com/office/officeart/2005/8/layout/hProcess7"/>
    <dgm:cxn modelId="{F1A24E88-CD29-4561-8D18-8BFEFCCF55A3}" type="presParOf" srcId="{96CC243A-C637-492B-96AD-B87E065661FA}" destId="{FDDC4505-EBCE-44F6-B105-51349C4470AC}" srcOrd="4" destOrd="0" presId="urn:microsoft.com/office/officeart/2005/8/layout/hProcess7"/>
    <dgm:cxn modelId="{6B3D111A-1354-469C-90C0-94295D934796}" type="presParOf" srcId="{FDDC4505-EBCE-44F6-B105-51349C4470AC}" destId="{FA03824B-5A27-439E-9B43-F9AF993BCA43}" srcOrd="0" destOrd="0" presId="urn:microsoft.com/office/officeart/2005/8/layout/hProcess7"/>
    <dgm:cxn modelId="{B02F54AD-163B-4811-9CDB-C7149F13F1FD}" type="presParOf" srcId="{FDDC4505-EBCE-44F6-B105-51349C4470AC}" destId="{964A43E6-7C26-452A-AC5A-99FE770CC4F5}" srcOrd="1" destOrd="0" presId="urn:microsoft.com/office/officeart/2005/8/layout/hProcess7"/>
    <dgm:cxn modelId="{466D06D9-71A1-47EF-AF1F-A8EB51F9D049}" type="presParOf" srcId="{FDDC4505-EBCE-44F6-B105-51349C4470AC}" destId="{ADC7232D-9773-43B6-9491-0EE82EFA140C}" srcOrd="2" destOrd="0" presId="urn:microsoft.com/office/officeart/2005/8/layout/hProcess7"/>
    <dgm:cxn modelId="{4AA21BF6-027F-4D18-AAF6-B21B17268A2E}" type="presParOf" srcId="{96CC243A-C637-492B-96AD-B87E065661FA}" destId="{FC83ED37-5655-40E2-9D76-C955F891CFFA}" srcOrd="5" destOrd="0" presId="urn:microsoft.com/office/officeart/2005/8/layout/hProcess7"/>
    <dgm:cxn modelId="{BAD73A19-CE10-4A6C-B87D-DF5A918DB8F9}" type="presParOf" srcId="{96CC243A-C637-492B-96AD-B87E065661FA}" destId="{5D5F37E0-1952-4B11-893C-B2FE3881E390}" srcOrd="6" destOrd="0" presId="urn:microsoft.com/office/officeart/2005/8/layout/hProcess7"/>
    <dgm:cxn modelId="{C5536F72-CF94-40B4-8981-1A24A0572940}" type="presParOf" srcId="{5D5F37E0-1952-4B11-893C-B2FE3881E390}" destId="{EDBF8C37-0EA5-45F7-ABE7-B4B5356CE519}" srcOrd="0" destOrd="0" presId="urn:microsoft.com/office/officeart/2005/8/layout/hProcess7"/>
    <dgm:cxn modelId="{8788A264-C932-4137-9F4E-C97E14D3799E}" type="presParOf" srcId="{5D5F37E0-1952-4B11-893C-B2FE3881E390}" destId="{59FA2CC3-C526-482E-8073-F51680F894D5}" srcOrd="1" destOrd="0" presId="urn:microsoft.com/office/officeart/2005/8/layout/hProcess7"/>
    <dgm:cxn modelId="{2D40B926-01D5-4DB3-B87C-B760BBF908CA}" type="presParOf" srcId="{5D5F37E0-1952-4B11-893C-B2FE3881E390}" destId="{17B3A300-6074-4808-A6BE-7B92A4731D54}" srcOrd="2" destOrd="0" presId="urn:microsoft.com/office/officeart/2005/8/layout/hProcess7"/>
    <dgm:cxn modelId="{210B6939-C7F4-4DB4-B761-1150F63393EC}" type="presParOf" srcId="{96CC243A-C637-492B-96AD-B87E065661FA}" destId="{B9116A98-77C1-42F1-8E6B-72AC712E9364}" srcOrd="7" destOrd="0" presId="urn:microsoft.com/office/officeart/2005/8/layout/hProcess7"/>
    <dgm:cxn modelId="{7E1ACEEB-E6A4-440F-A8E1-1F2EE1D9EC60}" type="presParOf" srcId="{96CC243A-C637-492B-96AD-B87E065661FA}" destId="{B17C829C-4DAE-4AA5-BB26-F4019BABDFFC}" srcOrd="8" destOrd="0" presId="urn:microsoft.com/office/officeart/2005/8/layout/hProcess7"/>
    <dgm:cxn modelId="{1C5ADEBF-459C-4347-9164-391145BC1BF1}" type="presParOf" srcId="{B17C829C-4DAE-4AA5-BB26-F4019BABDFFC}" destId="{48A60BC5-B7C8-4D77-B468-865A199791C9}" srcOrd="0" destOrd="0" presId="urn:microsoft.com/office/officeart/2005/8/layout/hProcess7"/>
    <dgm:cxn modelId="{AEDCA247-8C2A-4924-9188-6B3A1DC960C9}" type="presParOf" srcId="{B17C829C-4DAE-4AA5-BB26-F4019BABDFFC}" destId="{E79FB495-5020-40CD-8E81-1819337E193E}" srcOrd="1" destOrd="0" presId="urn:microsoft.com/office/officeart/2005/8/layout/hProcess7"/>
    <dgm:cxn modelId="{61826A5B-37DC-4797-8298-1799DBA55BDD}" type="presParOf" srcId="{96CC243A-C637-492B-96AD-B87E065661FA}" destId="{B8B23B6B-C664-4033-9F38-9EB10D396BEA}" srcOrd="9" destOrd="0" presId="urn:microsoft.com/office/officeart/2005/8/layout/hProcess7"/>
    <dgm:cxn modelId="{F303F667-7B00-4340-AD6E-753A5D1D790C}" type="presParOf" srcId="{96CC243A-C637-492B-96AD-B87E065661FA}" destId="{E0D919CE-7579-4AA9-BD78-D233E5A9D4A4}" srcOrd="10" destOrd="0" presId="urn:microsoft.com/office/officeart/2005/8/layout/hProcess7"/>
    <dgm:cxn modelId="{B6BC6B17-1BD9-4F02-A257-85196B775650}" type="presParOf" srcId="{E0D919CE-7579-4AA9-BD78-D233E5A9D4A4}" destId="{DE687ADA-6660-4171-AEA4-E239AA145DB9}" srcOrd="0" destOrd="0" presId="urn:microsoft.com/office/officeart/2005/8/layout/hProcess7"/>
    <dgm:cxn modelId="{BD764CFA-63C0-4ACC-9B42-275672866113}" type="presParOf" srcId="{E0D919CE-7579-4AA9-BD78-D233E5A9D4A4}" destId="{1669439A-CF00-46CA-9BDC-CFEADF11D578}" srcOrd="1" destOrd="0" presId="urn:microsoft.com/office/officeart/2005/8/layout/hProcess7"/>
    <dgm:cxn modelId="{DC708380-CEAC-4745-A294-702E85EE4271}" type="presParOf" srcId="{E0D919CE-7579-4AA9-BD78-D233E5A9D4A4}" destId="{B8FC45FC-483D-40D7-B02F-1E233FF28C88}" srcOrd="2" destOrd="0" presId="urn:microsoft.com/office/officeart/2005/8/layout/hProcess7"/>
    <dgm:cxn modelId="{F07DF7DF-4003-4940-B780-DCED3693A211}" type="presParOf" srcId="{96CC243A-C637-492B-96AD-B87E065661FA}" destId="{554E987A-E2F3-460D-BEC5-5E76D62280A3}" srcOrd="11" destOrd="0" presId="urn:microsoft.com/office/officeart/2005/8/layout/hProcess7"/>
    <dgm:cxn modelId="{FC078BE3-FA68-4601-B663-8CB8B5E1AD19}" type="presParOf" srcId="{96CC243A-C637-492B-96AD-B87E065661FA}" destId="{A1D5E268-DF64-4A89-92AF-E88CC05FA8B1}" srcOrd="12" destOrd="0" presId="urn:microsoft.com/office/officeart/2005/8/layout/hProcess7"/>
    <dgm:cxn modelId="{BB100399-AC4F-4814-88E6-F84AD7B0E147}" type="presParOf" srcId="{A1D5E268-DF64-4A89-92AF-E88CC05FA8B1}" destId="{5FC8A9EE-12F1-4BB1-8617-5245F692C8DC}" srcOrd="0" destOrd="0" presId="urn:microsoft.com/office/officeart/2005/8/layout/hProcess7"/>
    <dgm:cxn modelId="{3BCD091C-A645-4CF5-8955-FBA2FB2D5927}" type="presParOf" srcId="{A1D5E268-DF64-4A89-92AF-E88CC05FA8B1}" destId="{5229020F-100C-4086-B0DF-847F7C266121}" srcOrd="1" destOrd="0" presId="urn:microsoft.com/office/officeart/2005/8/layout/hProcess7"/>
    <dgm:cxn modelId="{42E44C54-B858-4E19-A068-183131226609}" type="presParOf" srcId="{A1D5E268-DF64-4A89-92AF-E88CC05FA8B1}" destId="{87CAE7DE-3775-42A1-ACC3-A6CEC34E7C27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385D7F-8B2E-4B34-9F9A-C11697626973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D2E09B47-353C-476F-8D7E-C017E277CD28}">
      <dgm:prSet phldrT="[Text]" phldr="1"/>
      <dgm:spPr/>
      <dgm:t>
        <a:bodyPr/>
        <a:lstStyle/>
        <a:p>
          <a:endParaRPr lang="cs-CZ"/>
        </a:p>
      </dgm:t>
    </dgm:pt>
    <dgm:pt modelId="{02E86D52-ADCE-4ACA-8D9C-7F36A47935AC}" type="parTrans" cxnId="{0314D5F1-42D0-4CD9-9B5F-A93EF923D330}">
      <dgm:prSet/>
      <dgm:spPr/>
      <dgm:t>
        <a:bodyPr/>
        <a:lstStyle/>
        <a:p>
          <a:endParaRPr lang="cs-CZ"/>
        </a:p>
      </dgm:t>
    </dgm:pt>
    <dgm:pt modelId="{F725477D-B538-4512-BD61-DF2803E78477}" type="sibTrans" cxnId="{0314D5F1-42D0-4CD9-9B5F-A93EF923D330}">
      <dgm:prSet/>
      <dgm:spPr/>
      <dgm:t>
        <a:bodyPr/>
        <a:lstStyle/>
        <a:p>
          <a:endParaRPr lang="cs-CZ"/>
        </a:p>
      </dgm:t>
    </dgm:pt>
    <dgm:pt modelId="{59389A3A-7354-4AA8-8813-4E75A74B29B6}">
      <dgm:prSet phldrT="[Text]"/>
      <dgm:spPr>
        <a:solidFill>
          <a:srgbClr val="FFFF00"/>
        </a:solidFill>
      </dgm:spPr>
      <dgm:t>
        <a:bodyPr/>
        <a:lstStyle/>
        <a:p>
          <a:r>
            <a:rPr lang="cs-CZ" b="1" dirty="0">
              <a:solidFill>
                <a:srgbClr val="FFFF00"/>
              </a:solidFill>
            </a:rPr>
            <a:t>Dětství</a:t>
          </a:r>
          <a:r>
            <a:rPr lang="cs-CZ" dirty="0"/>
            <a:t> </a:t>
          </a:r>
        </a:p>
      </dgm:t>
    </dgm:pt>
    <dgm:pt modelId="{78570809-D410-48AF-9B4F-8394C2742D75}" type="parTrans" cxnId="{DCE5C43F-AF61-48AD-8ADA-FFC371A518D4}">
      <dgm:prSet/>
      <dgm:spPr/>
      <dgm:t>
        <a:bodyPr/>
        <a:lstStyle/>
        <a:p>
          <a:endParaRPr lang="cs-CZ"/>
        </a:p>
      </dgm:t>
    </dgm:pt>
    <dgm:pt modelId="{5956921A-E8B8-408A-B2D8-CDE7F696DFAD}" type="sibTrans" cxnId="{DCE5C43F-AF61-48AD-8ADA-FFC371A518D4}">
      <dgm:prSet/>
      <dgm:spPr/>
      <dgm:t>
        <a:bodyPr/>
        <a:lstStyle/>
        <a:p>
          <a:endParaRPr lang="cs-CZ"/>
        </a:p>
      </dgm:t>
    </dgm:pt>
    <dgm:pt modelId="{8749F16B-7B6A-4E79-BD4C-261215ED32F1}">
      <dgm:prSet phldrT="[Text]" phldr="1"/>
      <dgm:spPr/>
      <dgm:t>
        <a:bodyPr/>
        <a:lstStyle/>
        <a:p>
          <a:endParaRPr lang="cs-CZ"/>
        </a:p>
      </dgm:t>
    </dgm:pt>
    <dgm:pt modelId="{5623059C-D364-4126-8617-98266AA919AC}" type="parTrans" cxnId="{13C15018-247B-4F6E-8A76-1BE8D17ADD86}">
      <dgm:prSet/>
      <dgm:spPr/>
      <dgm:t>
        <a:bodyPr/>
        <a:lstStyle/>
        <a:p>
          <a:endParaRPr lang="cs-CZ"/>
        </a:p>
      </dgm:t>
    </dgm:pt>
    <dgm:pt modelId="{6E111BED-E6DB-46EA-A1BB-AA42AC6EB343}" type="sibTrans" cxnId="{13C15018-247B-4F6E-8A76-1BE8D17ADD86}">
      <dgm:prSet/>
      <dgm:spPr/>
      <dgm:t>
        <a:bodyPr/>
        <a:lstStyle/>
        <a:p>
          <a:endParaRPr lang="cs-CZ"/>
        </a:p>
      </dgm:t>
    </dgm:pt>
    <dgm:pt modelId="{389ACF24-5EEC-4348-945F-A50672269357}">
      <dgm:prSet phldrT="[Text]"/>
      <dgm:spPr/>
      <dgm:t>
        <a:bodyPr/>
        <a:lstStyle/>
        <a:p>
          <a:endParaRPr lang="cs-CZ" b="1" dirty="0">
            <a:solidFill>
              <a:srgbClr val="FFFF00"/>
            </a:solidFill>
          </a:endParaRPr>
        </a:p>
        <a:p>
          <a:r>
            <a:rPr lang="cs-CZ" b="1" dirty="0">
              <a:solidFill>
                <a:srgbClr val="FFFF00"/>
              </a:solidFill>
            </a:rPr>
            <a:t>Mládí </a:t>
          </a:r>
        </a:p>
      </dgm:t>
    </dgm:pt>
    <dgm:pt modelId="{F8E2701B-9F10-4F5B-8DA7-039172CD27D6}" type="parTrans" cxnId="{F0DD9CE9-5883-419C-8E8E-72AE145C03A7}">
      <dgm:prSet/>
      <dgm:spPr/>
      <dgm:t>
        <a:bodyPr/>
        <a:lstStyle/>
        <a:p>
          <a:endParaRPr lang="cs-CZ"/>
        </a:p>
      </dgm:t>
    </dgm:pt>
    <dgm:pt modelId="{2A408506-E801-496A-A262-BE6EE1501E42}" type="sibTrans" cxnId="{F0DD9CE9-5883-419C-8E8E-72AE145C03A7}">
      <dgm:prSet/>
      <dgm:spPr/>
      <dgm:t>
        <a:bodyPr/>
        <a:lstStyle/>
        <a:p>
          <a:endParaRPr lang="cs-CZ"/>
        </a:p>
      </dgm:t>
    </dgm:pt>
    <dgm:pt modelId="{A8081B2C-0AFC-4AE5-8A3B-02414B73D02C}">
      <dgm:prSet phldrT="[Text]" phldr="1"/>
      <dgm:spPr/>
      <dgm:t>
        <a:bodyPr/>
        <a:lstStyle/>
        <a:p>
          <a:endParaRPr lang="cs-CZ"/>
        </a:p>
      </dgm:t>
    </dgm:pt>
    <dgm:pt modelId="{160DC5E2-CC4F-4172-9003-C9E5A25A37C4}" type="parTrans" cxnId="{94C0324C-9C15-493F-8072-CAF77DDD14E3}">
      <dgm:prSet/>
      <dgm:spPr/>
      <dgm:t>
        <a:bodyPr/>
        <a:lstStyle/>
        <a:p>
          <a:endParaRPr lang="cs-CZ"/>
        </a:p>
      </dgm:t>
    </dgm:pt>
    <dgm:pt modelId="{C31E8240-B9F6-4D7A-8C04-F9FE39F55EE9}" type="sibTrans" cxnId="{94C0324C-9C15-493F-8072-CAF77DDD14E3}">
      <dgm:prSet/>
      <dgm:spPr/>
      <dgm:t>
        <a:bodyPr/>
        <a:lstStyle/>
        <a:p>
          <a:endParaRPr lang="cs-CZ"/>
        </a:p>
      </dgm:t>
    </dgm:pt>
    <dgm:pt modelId="{8ED0B92D-705A-4945-B93E-DB1EB0584A91}">
      <dgm:prSet phldrT="[Text]"/>
      <dgm:spPr/>
      <dgm:t>
        <a:bodyPr/>
        <a:lstStyle/>
        <a:p>
          <a:r>
            <a:rPr lang="cs-CZ" b="1" dirty="0"/>
            <a:t>Stáří</a:t>
          </a:r>
        </a:p>
      </dgm:t>
    </dgm:pt>
    <dgm:pt modelId="{7C868EC0-368A-4340-8ADA-0673D657FBDD}" type="parTrans" cxnId="{AF99FC9F-6DE4-45CC-81CA-0D2A155DB144}">
      <dgm:prSet/>
      <dgm:spPr/>
      <dgm:t>
        <a:bodyPr/>
        <a:lstStyle/>
        <a:p>
          <a:endParaRPr lang="cs-CZ"/>
        </a:p>
      </dgm:t>
    </dgm:pt>
    <dgm:pt modelId="{4E6695F9-7C89-442F-A0DE-70AF856A09B0}" type="sibTrans" cxnId="{AF99FC9F-6DE4-45CC-81CA-0D2A155DB144}">
      <dgm:prSet/>
      <dgm:spPr/>
      <dgm:t>
        <a:bodyPr/>
        <a:lstStyle/>
        <a:p>
          <a:endParaRPr lang="cs-CZ"/>
        </a:p>
      </dgm:t>
    </dgm:pt>
    <dgm:pt modelId="{EC3FA606-EA1E-4D4D-AF9B-75D7937F6D90}">
      <dgm:prSet/>
      <dgm:spPr/>
      <dgm:t>
        <a:bodyPr/>
        <a:lstStyle/>
        <a:p>
          <a:endParaRPr lang="cs-CZ"/>
        </a:p>
      </dgm:t>
    </dgm:pt>
    <dgm:pt modelId="{7483AD74-8222-4CA1-A180-BAED03068507}" type="parTrans" cxnId="{7E90B1C6-57FE-46AD-9F15-EDA50AE24A51}">
      <dgm:prSet/>
      <dgm:spPr/>
      <dgm:t>
        <a:bodyPr/>
        <a:lstStyle/>
        <a:p>
          <a:endParaRPr lang="cs-CZ"/>
        </a:p>
      </dgm:t>
    </dgm:pt>
    <dgm:pt modelId="{33DBF4F4-3D3F-4419-9514-855808AB3537}" type="sibTrans" cxnId="{7E90B1C6-57FE-46AD-9F15-EDA50AE24A51}">
      <dgm:prSet/>
      <dgm:spPr/>
      <dgm:t>
        <a:bodyPr/>
        <a:lstStyle/>
        <a:p>
          <a:endParaRPr lang="cs-CZ"/>
        </a:p>
      </dgm:t>
    </dgm:pt>
    <dgm:pt modelId="{96CC243A-C637-492B-96AD-B87E065661FA}" type="pres">
      <dgm:prSet presAssocID="{6E385D7F-8B2E-4B34-9F9A-C1169762697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8D547540-EBD4-42A3-8183-EB832ADF7C16}" type="pres">
      <dgm:prSet presAssocID="{D2E09B47-353C-476F-8D7E-C017E277CD28}" presName="compositeNode" presStyleCnt="0">
        <dgm:presLayoutVars>
          <dgm:bulletEnabled val="1"/>
        </dgm:presLayoutVars>
      </dgm:prSet>
      <dgm:spPr/>
    </dgm:pt>
    <dgm:pt modelId="{9A1E2B84-6219-4905-A8B4-69EE816D4CF7}" type="pres">
      <dgm:prSet presAssocID="{D2E09B47-353C-476F-8D7E-C017E277CD28}" presName="bgRect" presStyleLbl="node1" presStyleIdx="0" presStyleCnt="4"/>
      <dgm:spPr/>
      <dgm:t>
        <a:bodyPr/>
        <a:lstStyle/>
        <a:p>
          <a:endParaRPr lang="cs-CZ"/>
        </a:p>
      </dgm:t>
    </dgm:pt>
    <dgm:pt modelId="{E36800B1-D510-48AC-BC40-2EA3406041A1}" type="pres">
      <dgm:prSet presAssocID="{D2E09B47-353C-476F-8D7E-C017E277CD28}" presName="parentNode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D142BC1-200B-43A5-A0F1-209235DB6F87}" type="pres">
      <dgm:prSet presAssocID="{D2E09B47-353C-476F-8D7E-C017E277CD28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2D984C1-A812-49FF-9CA0-C43C7325AE55}" type="pres">
      <dgm:prSet presAssocID="{F725477D-B538-4512-BD61-DF2803E78477}" presName="hSp" presStyleCnt="0"/>
      <dgm:spPr/>
    </dgm:pt>
    <dgm:pt modelId="{CDFED27B-9288-4288-8154-82D1EF717650}" type="pres">
      <dgm:prSet presAssocID="{F725477D-B538-4512-BD61-DF2803E78477}" presName="vProcSp" presStyleCnt="0"/>
      <dgm:spPr/>
    </dgm:pt>
    <dgm:pt modelId="{A8937643-440E-4E93-853C-0D1AFF9D88EB}" type="pres">
      <dgm:prSet presAssocID="{F725477D-B538-4512-BD61-DF2803E78477}" presName="vSp1" presStyleCnt="0"/>
      <dgm:spPr/>
    </dgm:pt>
    <dgm:pt modelId="{CD3DF00E-39A1-4B26-85F2-855C84974E14}" type="pres">
      <dgm:prSet presAssocID="{F725477D-B538-4512-BD61-DF2803E78477}" presName="simulatedConn" presStyleLbl="solidFgAcc1" presStyleIdx="0" presStyleCnt="3"/>
      <dgm:spPr/>
    </dgm:pt>
    <dgm:pt modelId="{308D923C-70A1-4C69-B7E6-7F5009207C8D}" type="pres">
      <dgm:prSet presAssocID="{F725477D-B538-4512-BD61-DF2803E78477}" presName="vSp2" presStyleCnt="0"/>
      <dgm:spPr/>
    </dgm:pt>
    <dgm:pt modelId="{97B59F88-D056-4263-B851-00AA986697B9}" type="pres">
      <dgm:prSet presAssocID="{F725477D-B538-4512-BD61-DF2803E78477}" presName="sibTrans" presStyleCnt="0"/>
      <dgm:spPr/>
    </dgm:pt>
    <dgm:pt modelId="{FDDC4505-EBCE-44F6-B105-51349C4470AC}" type="pres">
      <dgm:prSet presAssocID="{8749F16B-7B6A-4E79-BD4C-261215ED32F1}" presName="compositeNode" presStyleCnt="0">
        <dgm:presLayoutVars>
          <dgm:bulletEnabled val="1"/>
        </dgm:presLayoutVars>
      </dgm:prSet>
      <dgm:spPr/>
    </dgm:pt>
    <dgm:pt modelId="{FA03824B-5A27-439E-9B43-F9AF993BCA43}" type="pres">
      <dgm:prSet presAssocID="{8749F16B-7B6A-4E79-BD4C-261215ED32F1}" presName="bgRect" presStyleLbl="node1" presStyleIdx="1" presStyleCnt="4"/>
      <dgm:spPr/>
      <dgm:t>
        <a:bodyPr/>
        <a:lstStyle/>
        <a:p>
          <a:endParaRPr lang="cs-CZ"/>
        </a:p>
      </dgm:t>
    </dgm:pt>
    <dgm:pt modelId="{964A43E6-7C26-452A-AC5A-99FE770CC4F5}" type="pres">
      <dgm:prSet presAssocID="{8749F16B-7B6A-4E79-BD4C-261215ED32F1}" presName="parentNode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DC7232D-9773-43B6-9491-0EE82EFA140C}" type="pres">
      <dgm:prSet presAssocID="{8749F16B-7B6A-4E79-BD4C-261215ED32F1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C83ED37-5655-40E2-9D76-C955F891CFFA}" type="pres">
      <dgm:prSet presAssocID="{6E111BED-E6DB-46EA-A1BB-AA42AC6EB343}" presName="hSp" presStyleCnt="0"/>
      <dgm:spPr/>
    </dgm:pt>
    <dgm:pt modelId="{5D5F37E0-1952-4B11-893C-B2FE3881E390}" type="pres">
      <dgm:prSet presAssocID="{6E111BED-E6DB-46EA-A1BB-AA42AC6EB343}" presName="vProcSp" presStyleCnt="0"/>
      <dgm:spPr/>
    </dgm:pt>
    <dgm:pt modelId="{EDBF8C37-0EA5-45F7-ABE7-B4B5356CE519}" type="pres">
      <dgm:prSet presAssocID="{6E111BED-E6DB-46EA-A1BB-AA42AC6EB343}" presName="vSp1" presStyleCnt="0"/>
      <dgm:spPr/>
    </dgm:pt>
    <dgm:pt modelId="{59FA2CC3-C526-482E-8073-F51680F894D5}" type="pres">
      <dgm:prSet presAssocID="{6E111BED-E6DB-46EA-A1BB-AA42AC6EB343}" presName="simulatedConn" presStyleLbl="solidFgAcc1" presStyleIdx="1" presStyleCnt="3"/>
      <dgm:spPr/>
    </dgm:pt>
    <dgm:pt modelId="{17B3A300-6074-4808-A6BE-7B92A4731D54}" type="pres">
      <dgm:prSet presAssocID="{6E111BED-E6DB-46EA-A1BB-AA42AC6EB343}" presName="vSp2" presStyleCnt="0"/>
      <dgm:spPr/>
    </dgm:pt>
    <dgm:pt modelId="{B9116A98-77C1-42F1-8E6B-72AC712E9364}" type="pres">
      <dgm:prSet presAssocID="{6E111BED-E6DB-46EA-A1BB-AA42AC6EB343}" presName="sibTrans" presStyleCnt="0"/>
      <dgm:spPr/>
    </dgm:pt>
    <dgm:pt modelId="{B17C829C-4DAE-4AA5-BB26-F4019BABDFFC}" type="pres">
      <dgm:prSet presAssocID="{EC3FA606-EA1E-4D4D-AF9B-75D7937F6D90}" presName="compositeNode" presStyleCnt="0">
        <dgm:presLayoutVars>
          <dgm:bulletEnabled val="1"/>
        </dgm:presLayoutVars>
      </dgm:prSet>
      <dgm:spPr/>
    </dgm:pt>
    <dgm:pt modelId="{48A60BC5-B7C8-4D77-B468-865A199791C9}" type="pres">
      <dgm:prSet presAssocID="{EC3FA606-EA1E-4D4D-AF9B-75D7937F6D90}" presName="bgRect" presStyleLbl="node1" presStyleIdx="2" presStyleCnt="4"/>
      <dgm:spPr/>
      <dgm:t>
        <a:bodyPr/>
        <a:lstStyle/>
        <a:p>
          <a:endParaRPr lang="cs-CZ"/>
        </a:p>
      </dgm:t>
    </dgm:pt>
    <dgm:pt modelId="{E79FB495-5020-40CD-8E81-1819337E193E}" type="pres">
      <dgm:prSet presAssocID="{EC3FA606-EA1E-4D4D-AF9B-75D7937F6D90}" presName="parentNode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8B23B6B-C664-4033-9F38-9EB10D396BEA}" type="pres">
      <dgm:prSet presAssocID="{33DBF4F4-3D3F-4419-9514-855808AB3537}" presName="hSp" presStyleCnt="0"/>
      <dgm:spPr/>
    </dgm:pt>
    <dgm:pt modelId="{E0D919CE-7579-4AA9-BD78-D233E5A9D4A4}" type="pres">
      <dgm:prSet presAssocID="{33DBF4F4-3D3F-4419-9514-855808AB3537}" presName="vProcSp" presStyleCnt="0"/>
      <dgm:spPr/>
    </dgm:pt>
    <dgm:pt modelId="{DE687ADA-6660-4171-AEA4-E239AA145DB9}" type="pres">
      <dgm:prSet presAssocID="{33DBF4F4-3D3F-4419-9514-855808AB3537}" presName="vSp1" presStyleCnt="0"/>
      <dgm:spPr/>
    </dgm:pt>
    <dgm:pt modelId="{1669439A-CF00-46CA-9BDC-CFEADF11D578}" type="pres">
      <dgm:prSet presAssocID="{33DBF4F4-3D3F-4419-9514-855808AB3537}" presName="simulatedConn" presStyleLbl="solidFgAcc1" presStyleIdx="2" presStyleCnt="3"/>
      <dgm:spPr/>
    </dgm:pt>
    <dgm:pt modelId="{B8FC45FC-483D-40D7-B02F-1E233FF28C88}" type="pres">
      <dgm:prSet presAssocID="{33DBF4F4-3D3F-4419-9514-855808AB3537}" presName="vSp2" presStyleCnt="0"/>
      <dgm:spPr/>
    </dgm:pt>
    <dgm:pt modelId="{554E987A-E2F3-460D-BEC5-5E76D62280A3}" type="pres">
      <dgm:prSet presAssocID="{33DBF4F4-3D3F-4419-9514-855808AB3537}" presName="sibTrans" presStyleCnt="0"/>
      <dgm:spPr/>
    </dgm:pt>
    <dgm:pt modelId="{A1D5E268-DF64-4A89-92AF-E88CC05FA8B1}" type="pres">
      <dgm:prSet presAssocID="{A8081B2C-0AFC-4AE5-8A3B-02414B73D02C}" presName="compositeNode" presStyleCnt="0">
        <dgm:presLayoutVars>
          <dgm:bulletEnabled val="1"/>
        </dgm:presLayoutVars>
      </dgm:prSet>
      <dgm:spPr/>
    </dgm:pt>
    <dgm:pt modelId="{5FC8A9EE-12F1-4BB1-8617-5245F692C8DC}" type="pres">
      <dgm:prSet presAssocID="{A8081B2C-0AFC-4AE5-8A3B-02414B73D02C}" presName="bgRect" presStyleLbl="node1" presStyleIdx="3" presStyleCnt="4"/>
      <dgm:spPr/>
      <dgm:t>
        <a:bodyPr/>
        <a:lstStyle/>
        <a:p>
          <a:endParaRPr lang="cs-CZ"/>
        </a:p>
      </dgm:t>
    </dgm:pt>
    <dgm:pt modelId="{5229020F-100C-4086-B0DF-847F7C266121}" type="pres">
      <dgm:prSet presAssocID="{A8081B2C-0AFC-4AE5-8A3B-02414B73D02C}" presName="parentNode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7CAE7DE-3775-42A1-ACC3-A6CEC34E7C27}" type="pres">
      <dgm:prSet presAssocID="{A8081B2C-0AFC-4AE5-8A3B-02414B73D02C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48DBE1E-63FB-43BE-948D-D8E667018954}" type="presOf" srcId="{8749F16B-7B6A-4E79-BD4C-261215ED32F1}" destId="{FA03824B-5A27-439E-9B43-F9AF993BCA43}" srcOrd="0" destOrd="0" presId="urn:microsoft.com/office/officeart/2005/8/layout/hProcess7"/>
    <dgm:cxn modelId="{13C15018-247B-4F6E-8A76-1BE8D17ADD86}" srcId="{6E385D7F-8B2E-4B34-9F9A-C11697626973}" destId="{8749F16B-7B6A-4E79-BD4C-261215ED32F1}" srcOrd="1" destOrd="0" parTransId="{5623059C-D364-4126-8617-98266AA919AC}" sibTransId="{6E111BED-E6DB-46EA-A1BB-AA42AC6EB343}"/>
    <dgm:cxn modelId="{94C0324C-9C15-493F-8072-CAF77DDD14E3}" srcId="{6E385D7F-8B2E-4B34-9F9A-C11697626973}" destId="{A8081B2C-0AFC-4AE5-8A3B-02414B73D02C}" srcOrd="3" destOrd="0" parTransId="{160DC5E2-CC4F-4172-9003-C9E5A25A37C4}" sibTransId="{C31E8240-B9F6-4D7A-8C04-F9FE39F55EE9}"/>
    <dgm:cxn modelId="{2F41F6B4-79CB-46D2-AF55-439F9CDC4AF7}" type="presOf" srcId="{8749F16B-7B6A-4E79-BD4C-261215ED32F1}" destId="{964A43E6-7C26-452A-AC5A-99FE770CC4F5}" srcOrd="1" destOrd="0" presId="urn:microsoft.com/office/officeart/2005/8/layout/hProcess7"/>
    <dgm:cxn modelId="{0314D5F1-42D0-4CD9-9B5F-A93EF923D330}" srcId="{6E385D7F-8B2E-4B34-9F9A-C11697626973}" destId="{D2E09B47-353C-476F-8D7E-C017E277CD28}" srcOrd="0" destOrd="0" parTransId="{02E86D52-ADCE-4ACA-8D9C-7F36A47935AC}" sibTransId="{F725477D-B538-4512-BD61-DF2803E78477}"/>
    <dgm:cxn modelId="{F7B084E6-8A6A-4E31-98AC-FE247CDDEDC5}" type="presOf" srcId="{A8081B2C-0AFC-4AE5-8A3B-02414B73D02C}" destId="{5FC8A9EE-12F1-4BB1-8617-5245F692C8DC}" srcOrd="0" destOrd="0" presId="urn:microsoft.com/office/officeart/2005/8/layout/hProcess7"/>
    <dgm:cxn modelId="{50168A41-8F7E-4F00-89C0-5E1BDB2FE198}" type="presOf" srcId="{EC3FA606-EA1E-4D4D-AF9B-75D7937F6D90}" destId="{E79FB495-5020-40CD-8E81-1819337E193E}" srcOrd="1" destOrd="0" presId="urn:microsoft.com/office/officeart/2005/8/layout/hProcess7"/>
    <dgm:cxn modelId="{DCE5C43F-AF61-48AD-8ADA-FFC371A518D4}" srcId="{D2E09B47-353C-476F-8D7E-C017E277CD28}" destId="{59389A3A-7354-4AA8-8813-4E75A74B29B6}" srcOrd="0" destOrd="0" parTransId="{78570809-D410-48AF-9B4F-8394C2742D75}" sibTransId="{5956921A-E8B8-408A-B2D8-CDE7F696DFAD}"/>
    <dgm:cxn modelId="{E91C49B1-99D1-4C50-A6D3-0C2964A36BC2}" type="presOf" srcId="{D2E09B47-353C-476F-8D7E-C017E277CD28}" destId="{9A1E2B84-6219-4905-A8B4-69EE816D4CF7}" srcOrd="0" destOrd="0" presId="urn:microsoft.com/office/officeart/2005/8/layout/hProcess7"/>
    <dgm:cxn modelId="{205A9E9A-B988-4CB1-9ECD-E3A7C0FF73DD}" type="presOf" srcId="{59389A3A-7354-4AA8-8813-4E75A74B29B6}" destId="{FD142BC1-200B-43A5-A0F1-209235DB6F87}" srcOrd="0" destOrd="0" presId="urn:microsoft.com/office/officeart/2005/8/layout/hProcess7"/>
    <dgm:cxn modelId="{1ACC9EEC-324C-47A0-8CD3-A8A6C17AB46C}" type="presOf" srcId="{D2E09B47-353C-476F-8D7E-C017E277CD28}" destId="{E36800B1-D510-48AC-BC40-2EA3406041A1}" srcOrd="1" destOrd="0" presId="urn:microsoft.com/office/officeart/2005/8/layout/hProcess7"/>
    <dgm:cxn modelId="{C884657C-F9C5-4BD3-8803-60A42CC04A9A}" type="presOf" srcId="{A8081B2C-0AFC-4AE5-8A3B-02414B73D02C}" destId="{5229020F-100C-4086-B0DF-847F7C266121}" srcOrd="1" destOrd="0" presId="urn:microsoft.com/office/officeart/2005/8/layout/hProcess7"/>
    <dgm:cxn modelId="{AF99FC9F-6DE4-45CC-81CA-0D2A155DB144}" srcId="{A8081B2C-0AFC-4AE5-8A3B-02414B73D02C}" destId="{8ED0B92D-705A-4945-B93E-DB1EB0584A91}" srcOrd="0" destOrd="0" parTransId="{7C868EC0-368A-4340-8ADA-0673D657FBDD}" sibTransId="{4E6695F9-7C89-442F-A0DE-70AF856A09B0}"/>
    <dgm:cxn modelId="{F08E0299-0EBD-45DC-B75D-24761BC1AA84}" type="presOf" srcId="{8ED0B92D-705A-4945-B93E-DB1EB0584A91}" destId="{87CAE7DE-3775-42A1-ACC3-A6CEC34E7C27}" srcOrd="0" destOrd="0" presId="urn:microsoft.com/office/officeart/2005/8/layout/hProcess7"/>
    <dgm:cxn modelId="{7E90B1C6-57FE-46AD-9F15-EDA50AE24A51}" srcId="{6E385D7F-8B2E-4B34-9F9A-C11697626973}" destId="{EC3FA606-EA1E-4D4D-AF9B-75D7937F6D90}" srcOrd="2" destOrd="0" parTransId="{7483AD74-8222-4CA1-A180-BAED03068507}" sibTransId="{33DBF4F4-3D3F-4419-9514-855808AB3537}"/>
    <dgm:cxn modelId="{F0DD9CE9-5883-419C-8E8E-72AE145C03A7}" srcId="{8749F16B-7B6A-4E79-BD4C-261215ED32F1}" destId="{389ACF24-5EEC-4348-945F-A50672269357}" srcOrd="0" destOrd="0" parTransId="{F8E2701B-9F10-4F5B-8DA7-039172CD27D6}" sibTransId="{2A408506-E801-496A-A262-BE6EE1501E42}"/>
    <dgm:cxn modelId="{F7E79911-B6E9-40D8-AB60-398B47F16C09}" type="presOf" srcId="{6E385D7F-8B2E-4B34-9F9A-C11697626973}" destId="{96CC243A-C637-492B-96AD-B87E065661FA}" srcOrd="0" destOrd="0" presId="urn:microsoft.com/office/officeart/2005/8/layout/hProcess7"/>
    <dgm:cxn modelId="{ABE45F23-C22C-4870-88FC-50AC7CA096A6}" type="presOf" srcId="{EC3FA606-EA1E-4D4D-AF9B-75D7937F6D90}" destId="{48A60BC5-B7C8-4D77-B468-865A199791C9}" srcOrd="0" destOrd="0" presId="urn:microsoft.com/office/officeart/2005/8/layout/hProcess7"/>
    <dgm:cxn modelId="{8A5710A0-AE55-42E7-8B92-676B9011382D}" type="presOf" srcId="{389ACF24-5EEC-4348-945F-A50672269357}" destId="{ADC7232D-9773-43B6-9491-0EE82EFA140C}" srcOrd="0" destOrd="0" presId="urn:microsoft.com/office/officeart/2005/8/layout/hProcess7"/>
    <dgm:cxn modelId="{11F1D214-EECD-4A56-9939-F2BB21FC2B77}" type="presParOf" srcId="{96CC243A-C637-492B-96AD-B87E065661FA}" destId="{8D547540-EBD4-42A3-8183-EB832ADF7C16}" srcOrd="0" destOrd="0" presId="urn:microsoft.com/office/officeart/2005/8/layout/hProcess7"/>
    <dgm:cxn modelId="{078EF107-6E57-4636-A49D-E55E15CCDD6E}" type="presParOf" srcId="{8D547540-EBD4-42A3-8183-EB832ADF7C16}" destId="{9A1E2B84-6219-4905-A8B4-69EE816D4CF7}" srcOrd="0" destOrd="0" presId="urn:microsoft.com/office/officeart/2005/8/layout/hProcess7"/>
    <dgm:cxn modelId="{83CFE9C3-D55D-4F6F-9E86-A8B72E3D234F}" type="presParOf" srcId="{8D547540-EBD4-42A3-8183-EB832ADF7C16}" destId="{E36800B1-D510-48AC-BC40-2EA3406041A1}" srcOrd="1" destOrd="0" presId="urn:microsoft.com/office/officeart/2005/8/layout/hProcess7"/>
    <dgm:cxn modelId="{21255FF7-D1C0-4F25-8D20-0EF06B10E4A5}" type="presParOf" srcId="{8D547540-EBD4-42A3-8183-EB832ADF7C16}" destId="{FD142BC1-200B-43A5-A0F1-209235DB6F87}" srcOrd="2" destOrd="0" presId="urn:microsoft.com/office/officeart/2005/8/layout/hProcess7"/>
    <dgm:cxn modelId="{B84F2A58-40B0-45CE-A201-7E2A128C852A}" type="presParOf" srcId="{96CC243A-C637-492B-96AD-B87E065661FA}" destId="{F2D984C1-A812-49FF-9CA0-C43C7325AE55}" srcOrd="1" destOrd="0" presId="urn:microsoft.com/office/officeart/2005/8/layout/hProcess7"/>
    <dgm:cxn modelId="{FEA674E0-FD76-4BDD-BA6B-531806FB8379}" type="presParOf" srcId="{96CC243A-C637-492B-96AD-B87E065661FA}" destId="{CDFED27B-9288-4288-8154-82D1EF717650}" srcOrd="2" destOrd="0" presId="urn:microsoft.com/office/officeart/2005/8/layout/hProcess7"/>
    <dgm:cxn modelId="{5BF62F8A-EAA2-456C-B0A1-7CD041717D7C}" type="presParOf" srcId="{CDFED27B-9288-4288-8154-82D1EF717650}" destId="{A8937643-440E-4E93-853C-0D1AFF9D88EB}" srcOrd="0" destOrd="0" presId="urn:microsoft.com/office/officeart/2005/8/layout/hProcess7"/>
    <dgm:cxn modelId="{50D141FC-7409-4BB5-BBB3-C8B879031843}" type="presParOf" srcId="{CDFED27B-9288-4288-8154-82D1EF717650}" destId="{CD3DF00E-39A1-4B26-85F2-855C84974E14}" srcOrd="1" destOrd="0" presId="urn:microsoft.com/office/officeart/2005/8/layout/hProcess7"/>
    <dgm:cxn modelId="{DE00A68E-E02D-4577-918C-328652F4FA00}" type="presParOf" srcId="{CDFED27B-9288-4288-8154-82D1EF717650}" destId="{308D923C-70A1-4C69-B7E6-7F5009207C8D}" srcOrd="2" destOrd="0" presId="urn:microsoft.com/office/officeart/2005/8/layout/hProcess7"/>
    <dgm:cxn modelId="{C9EFA091-2203-4ED9-8033-07CFEB439AE5}" type="presParOf" srcId="{96CC243A-C637-492B-96AD-B87E065661FA}" destId="{97B59F88-D056-4263-B851-00AA986697B9}" srcOrd="3" destOrd="0" presId="urn:microsoft.com/office/officeart/2005/8/layout/hProcess7"/>
    <dgm:cxn modelId="{5D262944-1D28-4B1F-8F19-5FC67BCABC17}" type="presParOf" srcId="{96CC243A-C637-492B-96AD-B87E065661FA}" destId="{FDDC4505-EBCE-44F6-B105-51349C4470AC}" srcOrd="4" destOrd="0" presId="urn:microsoft.com/office/officeart/2005/8/layout/hProcess7"/>
    <dgm:cxn modelId="{348976D0-CD9E-46C6-A2EA-2D5EA72D6185}" type="presParOf" srcId="{FDDC4505-EBCE-44F6-B105-51349C4470AC}" destId="{FA03824B-5A27-439E-9B43-F9AF993BCA43}" srcOrd="0" destOrd="0" presId="urn:microsoft.com/office/officeart/2005/8/layout/hProcess7"/>
    <dgm:cxn modelId="{A957B393-6C4A-4B06-B3FB-DC32F49A8EDD}" type="presParOf" srcId="{FDDC4505-EBCE-44F6-B105-51349C4470AC}" destId="{964A43E6-7C26-452A-AC5A-99FE770CC4F5}" srcOrd="1" destOrd="0" presId="urn:microsoft.com/office/officeart/2005/8/layout/hProcess7"/>
    <dgm:cxn modelId="{75A483B9-19D2-42F8-BF6C-F3DB26C03C89}" type="presParOf" srcId="{FDDC4505-EBCE-44F6-B105-51349C4470AC}" destId="{ADC7232D-9773-43B6-9491-0EE82EFA140C}" srcOrd="2" destOrd="0" presId="urn:microsoft.com/office/officeart/2005/8/layout/hProcess7"/>
    <dgm:cxn modelId="{614915E4-8EB5-44E4-BAFB-6A56936DAA92}" type="presParOf" srcId="{96CC243A-C637-492B-96AD-B87E065661FA}" destId="{FC83ED37-5655-40E2-9D76-C955F891CFFA}" srcOrd="5" destOrd="0" presId="urn:microsoft.com/office/officeart/2005/8/layout/hProcess7"/>
    <dgm:cxn modelId="{F9742078-0C7B-42E9-BD3E-379BE7B2E563}" type="presParOf" srcId="{96CC243A-C637-492B-96AD-B87E065661FA}" destId="{5D5F37E0-1952-4B11-893C-B2FE3881E390}" srcOrd="6" destOrd="0" presId="urn:microsoft.com/office/officeart/2005/8/layout/hProcess7"/>
    <dgm:cxn modelId="{263537DE-2BF2-4663-A580-8CFFC951BEE1}" type="presParOf" srcId="{5D5F37E0-1952-4B11-893C-B2FE3881E390}" destId="{EDBF8C37-0EA5-45F7-ABE7-B4B5356CE519}" srcOrd="0" destOrd="0" presId="urn:microsoft.com/office/officeart/2005/8/layout/hProcess7"/>
    <dgm:cxn modelId="{40B680F2-C050-4218-9F83-2D2A7DEE3314}" type="presParOf" srcId="{5D5F37E0-1952-4B11-893C-B2FE3881E390}" destId="{59FA2CC3-C526-482E-8073-F51680F894D5}" srcOrd="1" destOrd="0" presId="urn:microsoft.com/office/officeart/2005/8/layout/hProcess7"/>
    <dgm:cxn modelId="{E72A4B7B-B580-4F4B-B6EB-5067E362EF72}" type="presParOf" srcId="{5D5F37E0-1952-4B11-893C-B2FE3881E390}" destId="{17B3A300-6074-4808-A6BE-7B92A4731D54}" srcOrd="2" destOrd="0" presId="urn:microsoft.com/office/officeart/2005/8/layout/hProcess7"/>
    <dgm:cxn modelId="{7EDB4388-BA3D-43E9-90C9-53EFA0724852}" type="presParOf" srcId="{96CC243A-C637-492B-96AD-B87E065661FA}" destId="{B9116A98-77C1-42F1-8E6B-72AC712E9364}" srcOrd="7" destOrd="0" presId="urn:microsoft.com/office/officeart/2005/8/layout/hProcess7"/>
    <dgm:cxn modelId="{B6C5D27A-CDF7-49DF-8B2F-69693AAE9EC5}" type="presParOf" srcId="{96CC243A-C637-492B-96AD-B87E065661FA}" destId="{B17C829C-4DAE-4AA5-BB26-F4019BABDFFC}" srcOrd="8" destOrd="0" presId="urn:microsoft.com/office/officeart/2005/8/layout/hProcess7"/>
    <dgm:cxn modelId="{EA022CE5-4E6E-4AEE-AB20-21246548E157}" type="presParOf" srcId="{B17C829C-4DAE-4AA5-BB26-F4019BABDFFC}" destId="{48A60BC5-B7C8-4D77-B468-865A199791C9}" srcOrd="0" destOrd="0" presId="urn:microsoft.com/office/officeart/2005/8/layout/hProcess7"/>
    <dgm:cxn modelId="{BE56FCB7-5ABB-467E-A0E1-1E5EF74DF259}" type="presParOf" srcId="{B17C829C-4DAE-4AA5-BB26-F4019BABDFFC}" destId="{E79FB495-5020-40CD-8E81-1819337E193E}" srcOrd="1" destOrd="0" presId="urn:microsoft.com/office/officeart/2005/8/layout/hProcess7"/>
    <dgm:cxn modelId="{300F09E7-88ED-4132-B464-300CDFA69691}" type="presParOf" srcId="{96CC243A-C637-492B-96AD-B87E065661FA}" destId="{B8B23B6B-C664-4033-9F38-9EB10D396BEA}" srcOrd="9" destOrd="0" presId="urn:microsoft.com/office/officeart/2005/8/layout/hProcess7"/>
    <dgm:cxn modelId="{190F8346-2A1A-40FA-8F8C-F90FA339BDF4}" type="presParOf" srcId="{96CC243A-C637-492B-96AD-B87E065661FA}" destId="{E0D919CE-7579-4AA9-BD78-D233E5A9D4A4}" srcOrd="10" destOrd="0" presId="urn:microsoft.com/office/officeart/2005/8/layout/hProcess7"/>
    <dgm:cxn modelId="{417CEE75-F6DE-41BC-BA5C-F277CF84FE67}" type="presParOf" srcId="{E0D919CE-7579-4AA9-BD78-D233E5A9D4A4}" destId="{DE687ADA-6660-4171-AEA4-E239AA145DB9}" srcOrd="0" destOrd="0" presId="urn:microsoft.com/office/officeart/2005/8/layout/hProcess7"/>
    <dgm:cxn modelId="{2DA73AF0-9A2C-4298-89FB-4EA3A7AD5768}" type="presParOf" srcId="{E0D919CE-7579-4AA9-BD78-D233E5A9D4A4}" destId="{1669439A-CF00-46CA-9BDC-CFEADF11D578}" srcOrd="1" destOrd="0" presId="urn:microsoft.com/office/officeart/2005/8/layout/hProcess7"/>
    <dgm:cxn modelId="{B2CFC8F3-30D8-44A1-9F7D-A89090AC9B52}" type="presParOf" srcId="{E0D919CE-7579-4AA9-BD78-D233E5A9D4A4}" destId="{B8FC45FC-483D-40D7-B02F-1E233FF28C88}" srcOrd="2" destOrd="0" presId="urn:microsoft.com/office/officeart/2005/8/layout/hProcess7"/>
    <dgm:cxn modelId="{285E5513-3BC1-4192-83C6-458B237C2282}" type="presParOf" srcId="{96CC243A-C637-492B-96AD-B87E065661FA}" destId="{554E987A-E2F3-460D-BEC5-5E76D62280A3}" srcOrd="11" destOrd="0" presId="urn:microsoft.com/office/officeart/2005/8/layout/hProcess7"/>
    <dgm:cxn modelId="{C657E4A3-93C9-47B8-A1E5-03C75A118499}" type="presParOf" srcId="{96CC243A-C637-492B-96AD-B87E065661FA}" destId="{A1D5E268-DF64-4A89-92AF-E88CC05FA8B1}" srcOrd="12" destOrd="0" presId="urn:microsoft.com/office/officeart/2005/8/layout/hProcess7"/>
    <dgm:cxn modelId="{508EABE8-19A1-4D6D-A89A-A2348C8A2BF9}" type="presParOf" srcId="{A1D5E268-DF64-4A89-92AF-E88CC05FA8B1}" destId="{5FC8A9EE-12F1-4BB1-8617-5245F692C8DC}" srcOrd="0" destOrd="0" presId="urn:microsoft.com/office/officeart/2005/8/layout/hProcess7"/>
    <dgm:cxn modelId="{27663A8B-C10F-48AC-974B-E3877F7CA054}" type="presParOf" srcId="{A1D5E268-DF64-4A89-92AF-E88CC05FA8B1}" destId="{5229020F-100C-4086-B0DF-847F7C266121}" srcOrd="1" destOrd="0" presId="urn:microsoft.com/office/officeart/2005/8/layout/hProcess7"/>
    <dgm:cxn modelId="{8EA131CF-382B-4CDD-80C4-0DB8D7B25679}" type="presParOf" srcId="{A1D5E268-DF64-4A89-92AF-E88CC05FA8B1}" destId="{87CAE7DE-3775-42A1-ACC3-A6CEC34E7C27}" srcOrd="2" destOrd="0" presId="urn:microsoft.com/office/officeart/2005/8/layout/hProcess7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9B7441-B917-4DBF-B117-F55A7FF3A4EC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C7FFA279-B56D-4D9F-80EE-7951A731FE44}">
      <dgm:prSet phldrT="[Text]"/>
      <dgm:spPr/>
      <dgm:t>
        <a:bodyPr/>
        <a:lstStyle/>
        <a:p>
          <a:r>
            <a:rPr lang="cs-CZ" dirty="0"/>
            <a:t>Zdravotně </a:t>
          </a:r>
        </a:p>
      </dgm:t>
    </dgm:pt>
    <dgm:pt modelId="{D070322C-69CF-46BF-B2F6-8F5017E8B52F}" type="parTrans" cxnId="{B5138541-CFA2-485D-8794-45A9FFB067B8}">
      <dgm:prSet/>
      <dgm:spPr/>
      <dgm:t>
        <a:bodyPr/>
        <a:lstStyle/>
        <a:p>
          <a:endParaRPr lang="cs-CZ"/>
        </a:p>
      </dgm:t>
    </dgm:pt>
    <dgm:pt modelId="{81DED161-8E31-4D4D-9D18-CD9DAEEBD36C}" type="sibTrans" cxnId="{B5138541-CFA2-485D-8794-45A9FFB067B8}">
      <dgm:prSet/>
      <dgm:spPr/>
      <dgm:t>
        <a:bodyPr/>
        <a:lstStyle/>
        <a:p>
          <a:endParaRPr lang="cs-CZ"/>
        </a:p>
      </dgm:t>
    </dgm:pt>
    <dgm:pt modelId="{F103F7A4-E156-4512-9420-BF935B2A03F2}">
      <dgm:prSet phldrT="[Text]"/>
      <dgm:spPr/>
      <dgm:t>
        <a:bodyPr/>
        <a:lstStyle/>
        <a:p>
          <a:r>
            <a:rPr lang="cs-CZ" dirty="0"/>
            <a:t>Sociální</a:t>
          </a:r>
        </a:p>
      </dgm:t>
    </dgm:pt>
    <dgm:pt modelId="{FE79F28C-2A55-467F-B88A-F6EB9122E039}" type="parTrans" cxnId="{5C4AC562-A897-440B-9625-D0A5CEB6C000}">
      <dgm:prSet/>
      <dgm:spPr/>
      <dgm:t>
        <a:bodyPr/>
        <a:lstStyle/>
        <a:p>
          <a:endParaRPr lang="cs-CZ"/>
        </a:p>
      </dgm:t>
    </dgm:pt>
    <dgm:pt modelId="{1767B3F1-66C0-4EB9-8938-5D7DC3B04220}" type="sibTrans" cxnId="{5C4AC562-A897-440B-9625-D0A5CEB6C000}">
      <dgm:prSet/>
      <dgm:spPr/>
      <dgm:t>
        <a:bodyPr/>
        <a:lstStyle/>
        <a:p>
          <a:endParaRPr lang="cs-CZ"/>
        </a:p>
      </dgm:t>
    </dgm:pt>
    <dgm:pt modelId="{400E12A9-4359-4387-A23F-D18727395174}" type="pres">
      <dgm:prSet presAssocID="{D49B7441-B917-4DBF-B117-F55A7FF3A4EC}" presName="compositeShape" presStyleCnt="0">
        <dgm:presLayoutVars>
          <dgm:chMax val="7"/>
          <dgm:dir/>
          <dgm:resizeHandles val="exact"/>
        </dgm:presLayoutVars>
      </dgm:prSet>
      <dgm:spPr/>
    </dgm:pt>
    <dgm:pt modelId="{4DDD20C3-3A69-44DA-BC22-E5BD64D8516F}" type="pres">
      <dgm:prSet presAssocID="{C7FFA279-B56D-4D9F-80EE-7951A731FE44}" presName="circ1" presStyleLbl="vennNode1" presStyleIdx="0" presStyleCnt="2"/>
      <dgm:spPr/>
      <dgm:t>
        <a:bodyPr/>
        <a:lstStyle/>
        <a:p>
          <a:endParaRPr lang="cs-CZ"/>
        </a:p>
      </dgm:t>
    </dgm:pt>
    <dgm:pt modelId="{4E20D609-9DE2-4DAF-8F29-A353221C8A55}" type="pres">
      <dgm:prSet presAssocID="{C7FFA279-B56D-4D9F-80EE-7951A731FE4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61E180B-67AF-4EDC-8365-AC7A8B46CDD8}" type="pres">
      <dgm:prSet presAssocID="{F103F7A4-E156-4512-9420-BF935B2A03F2}" presName="circ2" presStyleLbl="vennNode1" presStyleIdx="1" presStyleCnt="2"/>
      <dgm:spPr/>
      <dgm:t>
        <a:bodyPr/>
        <a:lstStyle/>
        <a:p>
          <a:endParaRPr lang="cs-CZ"/>
        </a:p>
      </dgm:t>
    </dgm:pt>
    <dgm:pt modelId="{ED6B2D9B-0763-4245-896A-2EA4CAA3FF4E}" type="pres">
      <dgm:prSet presAssocID="{F103F7A4-E156-4512-9420-BF935B2A03F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4BB138A-7D3C-4CB8-AD3F-53E3A54724BE}" type="presOf" srcId="{F103F7A4-E156-4512-9420-BF935B2A03F2}" destId="{B61E180B-67AF-4EDC-8365-AC7A8B46CDD8}" srcOrd="0" destOrd="0" presId="urn:microsoft.com/office/officeart/2005/8/layout/venn1"/>
    <dgm:cxn modelId="{10673299-4894-4C91-9B4D-59C22126EE5D}" type="presOf" srcId="{D49B7441-B917-4DBF-B117-F55A7FF3A4EC}" destId="{400E12A9-4359-4387-A23F-D18727395174}" srcOrd="0" destOrd="0" presId="urn:microsoft.com/office/officeart/2005/8/layout/venn1"/>
    <dgm:cxn modelId="{75313DC2-B91A-495E-85E3-0BE3EE6B9D08}" type="presOf" srcId="{F103F7A4-E156-4512-9420-BF935B2A03F2}" destId="{ED6B2D9B-0763-4245-896A-2EA4CAA3FF4E}" srcOrd="1" destOrd="0" presId="urn:microsoft.com/office/officeart/2005/8/layout/venn1"/>
    <dgm:cxn modelId="{8371A682-5345-4B52-B2A8-A93EF5DE6B2A}" type="presOf" srcId="{C7FFA279-B56D-4D9F-80EE-7951A731FE44}" destId="{4DDD20C3-3A69-44DA-BC22-E5BD64D8516F}" srcOrd="0" destOrd="0" presId="urn:microsoft.com/office/officeart/2005/8/layout/venn1"/>
    <dgm:cxn modelId="{B5138541-CFA2-485D-8794-45A9FFB067B8}" srcId="{D49B7441-B917-4DBF-B117-F55A7FF3A4EC}" destId="{C7FFA279-B56D-4D9F-80EE-7951A731FE44}" srcOrd="0" destOrd="0" parTransId="{D070322C-69CF-46BF-B2F6-8F5017E8B52F}" sibTransId="{81DED161-8E31-4D4D-9D18-CD9DAEEBD36C}"/>
    <dgm:cxn modelId="{9B8192F7-243A-401A-A260-479A19121031}" type="presOf" srcId="{C7FFA279-B56D-4D9F-80EE-7951A731FE44}" destId="{4E20D609-9DE2-4DAF-8F29-A353221C8A55}" srcOrd="1" destOrd="0" presId="urn:microsoft.com/office/officeart/2005/8/layout/venn1"/>
    <dgm:cxn modelId="{5C4AC562-A897-440B-9625-D0A5CEB6C000}" srcId="{D49B7441-B917-4DBF-B117-F55A7FF3A4EC}" destId="{F103F7A4-E156-4512-9420-BF935B2A03F2}" srcOrd="1" destOrd="0" parTransId="{FE79F28C-2A55-467F-B88A-F6EB9122E039}" sibTransId="{1767B3F1-66C0-4EB9-8938-5D7DC3B04220}"/>
    <dgm:cxn modelId="{7B38B014-66F9-47BF-9556-EF1EAAF40BC6}" type="presParOf" srcId="{400E12A9-4359-4387-A23F-D18727395174}" destId="{4DDD20C3-3A69-44DA-BC22-E5BD64D8516F}" srcOrd="0" destOrd="0" presId="urn:microsoft.com/office/officeart/2005/8/layout/venn1"/>
    <dgm:cxn modelId="{C089C572-2E17-41A4-AF73-FE71EA86B5FC}" type="presParOf" srcId="{400E12A9-4359-4387-A23F-D18727395174}" destId="{4E20D609-9DE2-4DAF-8F29-A353221C8A55}" srcOrd="1" destOrd="0" presId="urn:microsoft.com/office/officeart/2005/8/layout/venn1"/>
    <dgm:cxn modelId="{FC0CCFEA-CB7F-46CF-9CE2-3D4BD39EFD2A}" type="presParOf" srcId="{400E12A9-4359-4387-A23F-D18727395174}" destId="{B61E180B-67AF-4EDC-8365-AC7A8B46CDD8}" srcOrd="2" destOrd="0" presId="urn:microsoft.com/office/officeart/2005/8/layout/venn1"/>
    <dgm:cxn modelId="{610CB782-FE87-4771-B905-07BA9A96EC06}" type="presParOf" srcId="{400E12A9-4359-4387-A23F-D18727395174}" destId="{ED6B2D9B-0763-4245-896A-2EA4CAA3FF4E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1E2B84-6219-4905-A8B4-69EE816D4CF7}">
      <dsp:nvSpPr>
        <dsp:cNvPr id="0" name=""/>
        <dsp:cNvSpPr/>
      </dsp:nvSpPr>
      <dsp:spPr>
        <a:xfrm>
          <a:off x="3021" y="1346207"/>
          <a:ext cx="1817675" cy="218121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93345" bIns="0" numCol="1" spcCol="1270" anchor="t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100" kern="1200"/>
        </a:p>
      </dsp:txBody>
      <dsp:txXfrm rot="16200000">
        <a:off x="-709506" y="2058736"/>
        <a:ext cx="1788592" cy="363535"/>
      </dsp:txXfrm>
    </dsp:sp>
    <dsp:sp modelId="{FD142BC1-200B-43A5-A0F1-209235DB6F87}">
      <dsp:nvSpPr>
        <dsp:cNvPr id="0" name=""/>
        <dsp:cNvSpPr/>
      </dsp:nvSpPr>
      <dsp:spPr>
        <a:xfrm>
          <a:off x="366556" y="1346207"/>
          <a:ext cx="1354167" cy="218121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299" rIns="0" bIns="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/>
            <a:t>Dětství </a:t>
          </a:r>
        </a:p>
      </dsp:txBody>
      <dsp:txXfrm>
        <a:off x="366556" y="1346207"/>
        <a:ext cx="1354167" cy="2181210"/>
      </dsp:txXfrm>
    </dsp:sp>
    <dsp:sp modelId="{FA03824B-5A27-439E-9B43-F9AF993BCA43}">
      <dsp:nvSpPr>
        <dsp:cNvPr id="0" name=""/>
        <dsp:cNvSpPr/>
      </dsp:nvSpPr>
      <dsp:spPr>
        <a:xfrm>
          <a:off x="1884315" y="1346207"/>
          <a:ext cx="1817675" cy="218121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93345" bIns="0" numCol="1" spcCol="1270" anchor="t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100" kern="1200"/>
        </a:p>
      </dsp:txBody>
      <dsp:txXfrm rot="16200000">
        <a:off x="1171786" y="2058736"/>
        <a:ext cx="1788592" cy="363535"/>
      </dsp:txXfrm>
    </dsp:sp>
    <dsp:sp modelId="{CD3DF00E-39A1-4B26-85F2-855C84974E14}">
      <dsp:nvSpPr>
        <dsp:cNvPr id="0" name=""/>
        <dsp:cNvSpPr/>
      </dsp:nvSpPr>
      <dsp:spPr>
        <a:xfrm rot="5400000">
          <a:off x="1733171" y="3079254"/>
          <a:ext cx="320463" cy="272651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C7232D-9773-43B6-9491-0EE82EFA140C}">
      <dsp:nvSpPr>
        <dsp:cNvPr id="0" name=""/>
        <dsp:cNvSpPr/>
      </dsp:nvSpPr>
      <dsp:spPr>
        <a:xfrm>
          <a:off x="2247850" y="1346207"/>
          <a:ext cx="1354167" cy="218121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299" rIns="0" bIns="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/>
            <a:t>Mládí </a:t>
          </a:r>
        </a:p>
      </dsp:txBody>
      <dsp:txXfrm>
        <a:off x="2247850" y="1346207"/>
        <a:ext cx="1354167" cy="2181210"/>
      </dsp:txXfrm>
    </dsp:sp>
    <dsp:sp modelId="{48A60BC5-B7C8-4D77-B468-865A199791C9}">
      <dsp:nvSpPr>
        <dsp:cNvPr id="0" name=""/>
        <dsp:cNvSpPr/>
      </dsp:nvSpPr>
      <dsp:spPr>
        <a:xfrm>
          <a:off x="3765609" y="1346207"/>
          <a:ext cx="1817675" cy="218121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93345" bIns="0" numCol="1" spcCol="1270" anchor="t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100" kern="1200"/>
        </a:p>
      </dsp:txBody>
      <dsp:txXfrm rot="16200000">
        <a:off x="3053080" y="2058736"/>
        <a:ext cx="1788592" cy="363535"/>
      </dsp:txXfrm>
    </dsp:sp>
    <dsp:sp modelId="{59FA2CC3-C526-482E-8073-F51680F894D5}">
      <dsp:nvSpPr>
        <dsp:cNvPr id="0" name=""/>
        <dsp:cNvSpPr/>
      </dsp:nvSpPr>
      <dsp:spPr>
        <a:xfrm rot="5400000">
          <a:off x="3614465" y="3079254"/>
          <a:ext cx="320463" cy="272651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C8A9EE-12F1-4BB1-8617-5245F692C8DC}">
      <dsp:nvSpPr>
        <dsp:cNvPr id="0" name=""/>
        <dsp:cNvSpPr/>
      </dsp:nvSpPr>
      <dsp:spPr>
        <a:xfrm>
          <a:off x="5646903" y="1346207"/>
          <a:ext cx="1817675" cy="218121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93345" bIns="0" numCol="1" spcCol="1270" anchor="t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100" kern="1200"/>
        </a:p>
      </dsp:txBody>
      <dsp:txXfrm rot="16200000">
        <a:off x="4934374" y="2058736"/>
        <a:ext cx="1788592" cy="363535"/>
      </dsp:txXfrm>
    </dsp:sp>
    <dsp:sp modelId="{1669439A-CF00-46CA-9BDC-CFEADF11D578}">
      <dsp:nvSpPr>
        <dsp:cNvPr id="0" name=""/>
        <dsp:cNvSpPr/>
      </dsp:nvSpPr>
      <dsp:spPr>
        <a:xfrm rot="5400000">
          <a:off x="5495759" y="3079254"/>
          <a:ext cx="320463" cy="272651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CAE7DE-3775-42A1-ACC3-A6CEC34E7C27}">
      <dsp:nvSpPr>
        <dsp:cNvPr id="0" name=""/>
        <dsp:cNvSpPr/>
      </dsp:nvSpPr>
      <dsp:spPr>
        <a:xfrm>
          <a:off x="6010438" y="1346207"/>
          <a:ext cx="1354167" cy="218121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299" rIns="0" bIns="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b="1" kern="1200" dirty="0">
              <a:solidFill>
                <a:srgbClr val="FFFF00"/>
              </a:solidFill>
            </a:rPr>
            <a:t>Stáří</a:t>
          </a:r>
        </a:p>
      </dsp:txBody>
      <dsp:txXfrm>
        <a:off x="6010438" y="1346207"/>
        <a:ext cx="1354167" cy="21812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1E2B84-6219-4905-A8B4-69EE816D4CF7}">
      <dsp:nvSpPr>
        <dsp:cNvPr id="0" name=""/>
        <dsp:cNvSpPr/>
      </dsp:nvSpPr>
      <dsp:spPr>
        <a:xfrm>
          <a:off x="3021" y="1346207"/>
          <a:ext cx="1817675" cy="218121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93345" bIns="0" numCol="1" spcCol="1270" anchor="t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100" kern="1200"/>
        </a:p>
      </dsp:txBody>
      <dsp:txXfrm rot="16200000">
        <a:off x="-709506" y="2058736"/>
        <a:ext cx="1788592" cy="363535"/>
      </dsp:txXfrm>
    </dsp:sp>
    <dsp:sp modelId="{FD142BC1-200B-43A5-A0F1-209235DB6F87}">
      <dsp:nvSpPr>
        <dsp:cNvPr id="0" name=""/>
        <dsp:cNvSpPr/>
      </dsp:nvSpPr>
      <dsp:spPr>
        <a:xfrm>
          <a:off x="366556" y="1346207"/>
          <a:ext cx="1354167" cy="218121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b="1" kern="1200" dirty="0">
              <a:solidFill>
                <a:srgbClr val="FFFF00"/>
              </a:solidFill>
            </a:rPr>
            <a:t>Dětství</a:t>
          </a:r>
          <a:r>
            <a:rPr lang="cs-CZ" sz="2800" kern="1200" dirty="0"/>
            <a:t> </a:t>
          </a:r>
        </a:p>
      </dsp:txBody>
      <dsp:txXfrm>
        <a:off x="366556" y="1346207"/>
        <a:ext cx="1354167" cy="2181210"/>
      </dsp:txXfrm>
    </dsp:sp>
    <dsp:sp modelId="{FA03824B-5A27-439E-9B43-F9AF993BCA43}">
      <dsp:nvSpPr>
        <dsp:cNvPr id="0" name=""/>
        <dsp:cNvSpPr/>
      </dsp:nvSpPr>
      <dsp:spPr>
        <a:xfrm>
          <a:off x="1884315" y="1346207"/>
          <a:ext cx="1817675" cy="218121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93345" bIns="0" numCol="1" spcCol="1270" anchor="t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100" kern="1200"/>
        </a:p>
      </dsp:txBody>
      <dsp:txXfrm rot="16200000">
        <a:off x="1171786" y="2058736"/>
        <a:ext cx="1788592" cy="363535"/>
      </dsp:txXfrm>
    </dsp:sp>
    <dsp:sp modelId="{CD3DF00E-39A1-4B26-85F2-855C84974E14}">
      <dsp:nvSpPr>
        <dsp:cNvPr id="0" name=""/>
        <dsp:cNvSpPr/>
      </dsp:nvSpPr>
      <dsp:spPr>
        <a:xfrm rot="5400000">
          <a:off x="1733171" y="3079254"/>
          <a:ext cx="320463" cy="272651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C7232D-9773-43B6-9491-0EE82EFA140C}">
      <dsp:nvSpPr>
        <dsp:cNvPr id="0" name=""/>
        <dsp:cNvSpPr/>
      </dsp:nvSpPr>
      <dsp:spPr>
        <a:xfrm>
          <a:off x="2247850" y="1346207"/>
          <a:ext cx="1354167" cy="218121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800" b="1" kern="1200" dirty="0">
            <a:solidFill>
              <a:srgbClr val="FFFF00"/>
            </a:solidFill>
          </a:endParaRP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b="1" kern="1200" dirty="0">
              <a:solidFill>
                <a:srgbClr val="FFFF00"/>
              </a:solidFill>
            </a:rPr>
            <a:t>Mládí </a:t>
          </a:r>
        </a:p>
      </dsp:txBody>
      <dsp:txXfrm>
        <a:off x="2247850" y="1346207"/>
        <a:ext cx="1354167" cy="2181210"/>
      </dsp:txXfrm>
    </dsp:sp>
    <dsp:sp modelId="{48A60BC5-B7C8-4D77-B468-865A199791C9}">
      <dsp:nvSpPr>
        <dsp:cNvPr id="0" name=""/>
        <dsp:cNvSpPr/>
      </dsp:nvSpPr>
      <dsp:spPr>
        <a:xfrm>
          <a:off x="3765609" y="1346207"/>
          <a:ext cx="1817675" cy="218121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93345" bIns="0" numCol="1" spcCol="1270" anchor="t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100" kern="1200"/>
        </a:p>
      </dsp:txBody>
      <dsp:txXfrm rot="16200000">
        <a:off x="3053080" y="2058736"/>
        <a:ext cx="1788592" cy="363535"/>
      </dsp:txXfrm>
    </dsp:sp>
    <dsp:sp modelId="{59FA2CC3-C526-482E-8073-F51680F894D5}">
      <dsp:nvSpPr>
        <dsp:cNvPr id="0" name=""/>
        <dsp:cNvSpPr/>
      </dsp:nvSpPr>
      <dsp:spPr>
        <a:xfrm rot="5400000">
          <a:off x="3614465" y="3079254"/>
          <a:ext cx="320463" cy="272651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C8A9EE-12F1-4BB1-8617-5245F692C8DC}">
      <dsp:nvSpPr>
        <dsp:cNvPr id="0" name=""/>
        <dsp:cNvSpPr/>
      </dsp:nvSpPr>
      <dsp:spPr>
        <a:xfrm>
          <a:off x="5646903" y="1346207"/>
          <a:ext cx="1817675" cy="218121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93345" bIns="0" numCol="1" spcCol="1270" anchor="t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100" kern="1200"/>
        </a:p>
      </dsp:txBody>
      <dsp:txXfrm rot="16200000">
        <a:off x="4934374" y="2058736"/>
        <a:ext cx="1788592" cy="363535"/>
      </dsp:txXfrm>
    </dsp:sp>
    <dsp:sp modelId="{1669439A-CF00-46CA-9BDC-CFEADF11D578}">
      <dsp:nvSpPr>
        <dsp:cNvPr id="0" name=""/>
        <dsp:cNvSpPr/>
      </dsp:nvSpPr>
      <dsp:spPr>
        <a:xfrm rot="5400000">
          <a:off x="5495759" y="3079254"/>
          <a:ext cx="320463" cy="272651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CAE7DE-3775-42A1-ACC3-A6CEC34E7C27}">
      <dsp:nvSpPr>
        <dsp:cNvPr id="0" name=""/>
        <dsp:cNvSpPr/>
      </dsp:nvSpPr>
      <dsp:spPr>
        <a:xfrm>
          <a:off x="6010438" y="1346207"/>
          <a:ext cx="1354167" cy="218121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b="1" kern="1200" dirty="0"/>
            <a:t>Stáří</a:t>
          </a:r>
        </a:p>
      </dsp:txBody>
      <dsp:txXfrm>
        <a:off x="6010438" y="1346207"/>
        <a:ext cx="1354167" cy="21812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DD20C3-3A69-44DA-BC22-E5BD64D8516F}">
      <dsp:nvSpPr>
        <dsp:cNvPr id="0" name=""/>
        <dsp:cNvSpPr/>
      </dsp:nvSpPr>
      <dsp:spPr>
        <a:xfrm>
          <a:off x="168020" y="364553"/>
          <a:ext cx="4144518" cy="414451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/>
            <a:t>Zdravotně </a:t>
          </a:r>
        </a:p>
      </dsp:txBody>
      <dsp:txXfrm>
        <a:off x="746759" y="853281"/>
        <a:ext cx="2389632" cy="3167062"/>
      </dsp:txXfrm>
    </dsp:sp>
    <dsp:sp modelId="{B61E180B-67AF-4EDC-8365-AC7A8B46CDD8}">
      <dsp:nvSpPr>
        <dsp:cNvPr id="0" name=""/>
        <dsp:cNvSpPr/>
      </dsp:nvSpPr>
      <dsp:spPr>
        <a:xfrm>
          <a:off x="3155060" y="364553"/>
          <a:ext cx="4144518" cy="414451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dirty="0"/>
            <a:t>Sociální</a:t>
          </a:r>
        </a:p>
      </dsp:txBody>
      <dsp:txXfrm>
        <a:off x="4331208" y="853281"/>
        <a:ext cx="2389632" cy="31670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62EB1-6C28-4CDA-A921-5E727AF9121E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E10972-344A-4F3E-BAC2-D2BD25EBD78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4891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84D65-A9AB-4E79-9500-A4552970B720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04E11-E39E-41B5-8E90-EDF5A7078C0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6387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AT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AA4F3-38ED-47C7-B24A-9DDCFB199F18}" type="slidenum">
              <a:rPr lang="de-AT" smtClean="0"/>
              <a:pPr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7451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/>
              <a:t>Kliknutím lze upravit styl předlohy.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4C853C3-FFB1-4248-AB9A-2167C43E866C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nice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nice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nice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á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á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á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2BF669F-5671-4DC2-8830-AD0354D45EE8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3C3-FFB1-4248-AB9A-2167C43E866C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F669F-5671-4DC2-8830-AD0354D45EE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3C3-FFB1-4248-AB9A-2167C43E866C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F669F-5671-4DC2-8830-AD0354D45EE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722160" y="3719520"/>
            <a:ext cx="7772040" cy="1361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cs-CZ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9207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C853C3-FFB1-4248-AB9A-2167C43E866C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2BF669F-5671-4DC2-8830-AD0354D45EE8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4C853C3-FFB1-4248-AB9A-2167C43E866C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nice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nice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á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á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á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nice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2BF669F-5671-4DC2-8830-AD0354D45EE8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3C3-FFB1-4248-AB9A-2167C43E866C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F669F-5671-4DC2-8830-AD0354D45EE8}" type="slidenum">
              <a:rPr lang="cs-CZ" smtClean="0"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3C3-FFB1-4248-AB9A-2167C43E866C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F669F-5671-4DC2-8830-AD0354D45EE8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C853C3-FFB1-4248-AB9A-2167C43E866C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2BF669F-5671-4DC2-8830-AD0354D45EE8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53C3-FFB1-4248-AB9A-2167C43E866C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F669F-5671-4DC2-8830-AD0354D45EE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C853C3-FFB1-4248-AB9A-2167C43E866C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2BF669F-5671-4DC2-8830-AD0354D45EE8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nice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nice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C853C3-FFB1-4248-AB9A-2167C43E866C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2BF669F-5671-4DC2-8830-AD0354D45EE8}" type="slidenum">
              <a:rPr lang="cs-CZ" smtClean="0"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/>
              <a:t>Kliknutím lze upravit styly předlohy textu.</a:t>
            </a:r>
          </a:p>
          <a:p>
            <a:pPr lvl="1" eaLnBrk="1" latinLnBrk="0" hangingPunct="1"/>
            <a:r>
              <a:rPr kumimoji="0" lang="cs-CZ"/>
              <a:t>Druhá úroveň</a:t>
            </a:r>
          </a:p>
          <a:p>
            <a:pPr lvl="2" eaLnBrk="1" latinLnBrk="0" hangingPunct="1"/>
            <a:r>
              <a:rPr kumimoji="0" lang="cs-CZ"/>
              <a:t>Třetí úroveň</a:t>
            </a:r>
          </a:p>
          <a:p>
            <a:pPr lvl="3" eaLnBrk="1" latinLnBrk="0" hangingPunct="1"/>
            <a:r>
              <a:rPr kumimoji="0" lang="cs-CZ"/>
              <a:t>Čtvrtá úroveň</a:t>
            </a:r>
          </a:p>
          <a:p>
            <a:pPr lvl="4" eaLnBrk="1" latinLnBrk="0" hangingPunct="1"/>
            <a:r>
              <a:rPr kumimoji="0" lang="cs-CZ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4C853C3-FFB1-4248-AB9A-2167C43E866C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2BF669F-5671-4DC2-8830-AD0354D45EE8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diagramLayout" Target="../diagrams/layout2.xml"/><Relationship Id="rId7" Type="http://schemas.openxmlformats.org/officeDocument/2006/relationships/image" Target="../media/image12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7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EE2AD56F-EFC0-37AC-EA90-18B50D79B2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PREVENCE DEMENCE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B87E967B-5ACF-7A2E-7C08-9F2B0F5DD1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sz="1800" dirty="0"/>
              <a:t>PhDr. Eva Procházková, PhD.</a:t>
            </a:r>
          </a:p>
          <a:p>
            <a:endParaRPr lang="cs-CZ" dirty="0"/>
          </a:p>
          <a:p>
            <a:r>
              <a:rPr lang="cs-CZ" dirty="0"/>
              <a:t>27.9.2024 </a:t>
            </a:r>
            <a:endParaRPr lang="cs-CZ" sz="1800" dirty="0"/>
          </a:p>
          <a:p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xmlns="" id="{BD2BEBB1-878C-DA70-9618-8EF8DB655C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403" y="-34460"/>
            <a:ext cx="7461194" cy="339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709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496944" cy="4873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4800" b="1" dirty="0"/>
              <a:t>Koncepce </a:t>
            </a:r>
          </a:p>
          <a:p>
            <a:pPr marL="0" indent="0" algn="ctr">
              <a:buNone/>
            </a:pPr>
            <a:r>
              <a:rPr lang="cs-CZ" sz="7200" b="1" dirty="0"/>
              <a:t>Biografické péče </a:t>
            </a:r>
          </a:p>
          <a:p>
            <a:pPr marL="0" indent="0" algn="ctr">
              <a:buNone/>
            </a:pPr>
            <a:r>
              <a:rPr lang="cs-CZ" sz="4800" b="1" dirty="0"/>
              <a:t>o seniory®</a:t>
            </a:r>
            <a:endParaRPr lang="cs-CZ" sz="4800" dirty="0"/>
          </a:p>
        </p:txBody>
      </p:sp>
      <p:pic>
        <p:nvPicPr>
          <p:cNvPr id="2050" name="Picture 2" descr="C:\Users\user\AppData\Local\Microsoft\Windows\INetCache\IE\Q0I36LFD\14354-illustration-of-an-open-book-pv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192" y="4221088"/>
            <a:ext cx="4386064" cy="219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6876256" y="3244334"/>
            <a:ext cx="18722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Procházková E. © 2020 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175" y="3573952"/>
            <a:ext cx="1069976" cy="129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110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864176" cy="4983480"/>
          </a:xfrm>
        </p:spPr>
        <p:txBody>
          <a:bodyPr>
            <a:normAutofit/>
          </a:bodyPr>
          <a:lstStyle/>
          <a:p>
            <a:r>
              <a:rPr lang="cs-CZ" sz="1000" dirty="0"/>
              <a:t>ERWIN BÖHM INSTITUT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>
          <a:xfrm>
            <a:off x="0" y="274320"/>
            <a:ext cx="6156176" cy="632764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600" b="1" dirty="0"/>
              <a:t>Péče o seniory </a:t>
            </a:r>
          </a:p>
          <a:p>
            <a:pPr marL="0" indent="0">
              <a:buNone/>
            </a:pPr>
            <a:r>
              <a:rPr lang="cs-CZ" sz="3600" b="1" dirty="0"/>
              <a:t>na základě životního příběhu</a:t>
            </a:r>
          </a:p>
        </p:txBody>
      </p:sp>
      <p:pic>
        <p:nvPicPr>
          <p:cNvPr id="1026" name="Picture 2" descr="C:\Users\user\AppData\Local\Microsoft\Windows\INetCache\IE\1C2DJHK8\frau-smartphone-sitzung-sitzen-376813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6336240" cy="422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881" y="2132856"/>
            <a:ext cx="3096344" cy="4479377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9622" y="620688"/>
            <a:ext cx="1069976" cy="129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484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5314602"/>
          </a:xfrm>
        </p:spPr>
        <p:txBody>
          <a:bodyPr>
            <a:noAutofit/>
          </a:bodyPr>
          <a:lstStyle/>
          <a:p>
            <a:r>
              <a:rPr lang="cs-CZ" sz="5400" b="1" dirty="0">
                <a:solidFill>
                  <a:srgbClr val="C00000"/>
                </a:solidFill>
              </a:rPr>
              <a:t/>
            </a:r>
            <a:br>
              <a:rPr lang="cs-CZ" sz="5400" b="1" dirty="0">
                <a:solidFill>
                  <a:srgbClr val="C00000"/>
                </a:solidFill>
              </a:rPr>
            </a:br>
            <a:r>
              <a:rPr lang="cs-CZ" sz="5400" b="1" dirty="0">
                <a:solidFill>
                  <a:srgbClr val="C00000"/>
                </a:solidFill>
              </a:rPr>
              <a:t/>
            </a:r>
            <a:br>
              <a:rPr lang="cs-CZ" sz="5400" b="1" dirty="0">
                <a:solidFill>
                  <a:srgbClr val="C00000"/>
                </a:solidFill>
              </a:rPr>
            </a:br>
            <a:r>
              <a:rPr lang="cs-CZ" sz="5400" b="1" dirty="0">
                <a:solidFill>
                  <a:srgbClr val="C00000"/>
                </a:solidFill>
              </a:rPr>
              <a:t/>
            </a:r>
            <a:br>
              <a:rPr lang="cs-CZ" sz="5400" b="1" dirty="0">
                <a:solidFill>
                  <a:srgbClr val="C00000"/>
                </a:solidFill>
              </a:rPr>
            </a:br>
            <a:r>
              <a:rPr lang="cs-CZ" sz="5400" b="1" dirty="0">
                <a:solidFill>
                  <a:srgbClr val="C00000"/>
                </a:solidFill>
              </a:rPr>
              <a:t/>
            </a:r>
            <a:br>
              <a:rPr lang="cs-CZ" sz="5400" b="1" dirty="0">
                <a:solidFill>
                  <a:srgbClr val="C00000"/>
                </a:solidFill>
              </a:rPr>
            </a:br>
            <a:r>
              <a:rPr lang="cs-CZ" sz="5400" b="1" dirty="0">
                <a:solidFill>
                  <a:srgbClr val="C00000"/>
                </a:solidFill>
              </a:rPr>
              <a:t/>
            </a:r>
            <a:br>
              <a:rPr lang="cs-CZ" sz="5400" b="1" dirty="0">
                <a:solidFill>
                  <a:srgbClr val="C00000"/>
                </a:solidFill>
              </a:rPr>
            </a:br>
            <a:r>
              <a:rPr lang="cs-CZ" sz="5400" b="1" dirty="0">
                <a:solidFill>
                  <a:srgbClr val="C00000"/>
                </a:solidFill>
              </a:rPr>
              <a:t>Humanizace péče </a:t>
            </a:r>
            <a:br>
              <a:rPr lang="cs-CZ" sz="5400" b="1" dirty="0">
                <a:solidFill>
                  <a:srgbClr val="C00000"/>
                </a:solidFill>
              </a:rPr>
            </a:br>
            <a:r>
              <a:rPr lang="cs-CZ" sz="5400" b="1" dirty="0">
                <a:solidFill>
                  <a:srgbClr val="C00000"/>
                </a:solidFill>
              </a:rPr>
              <a:t>o seniory </a:t>
            </a:r>
            <a:br>
              <a:rPr lang="cs-CZ" sz="5400" b="1" dirty="0">
                <a:solidFill>
                  <a:srgbClr val="C00000"/>
                </a:solidFill>
              </a:rPr>
            </a:br>
            <a:r>
              <a:rPr lang="cs-CZ" sz="5400" b="1" dirty="0">
                <a:solidFill>
                  <a:srgbClr val="C00000"/>
                </a:solidFill>
              </a:rPr>
              <a:t>na základě práce </a:t>
            </a:r>
            <a:br>
              <a:rPr lang="cs-CZ" sz="5400" b="1" dirty="0">
                <a:solidFill>
                  <a:srgbClr val="C00000"/>
                </a:solidFill>
              </a:rPr>
            </a:br>
            <a:r>
              <a:rPr lang="cs-CZ" sz="5400" b="1" dirty="0">
                <a:solidFill>
                  <a:srgbClr val="C00000"/>
                </a:solidFill>
              </a:rPr>
              <a:t>s biografií seniora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0681"/>
            <a:ext cx="2243611" cy="475739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5589240"/>
            <a:ext cx="683568" cy="90872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827584" y="6165304"/>
            <a:ext cx="1829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/>
              <a:t>Procházková E. © 2020</a:t>
            </a:r>
          </a:p>
        </p:txBody>
      </p:sp>
    </p:spTree>
    <p:extLst>
      <p:ext uri="{BB962C8B-B14F-4D97-AF65-F5344CB8AC3E}">
        <p14:creationId xmlns:p14="http://schemas.microsoft.com/office/powerpoint/2010/main" val="1808801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496944" cy="1143000"/>
          </a:xfrm>
        </p:spPr>
        <p:txBody>
          <a:bodyPr/>
          <a:lstStyle/>
          <a:p>
            <a:r>
              <a:rPr lang="cs-CZ" b="1" dirty="0"/>
              <a:t>INDIVIDUÁLNÍ PÉČE – CELOSTNÍ PÉČE</a:t>
            </a:r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700808"/>
            <a:ext cx="4464496" cy="4464496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562937"/>
            <a:ext cx="1069976" cy="129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730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251520" y="1447800"/>
            <a:ext cx="8682168" cy="5410200"/>
          </a:xfrm>
        </p:spPr>
        <p:txBody>
          <a:bodyPr>
            <a:normAutofit/>
          </a:bodyPr>
          <a:lstStyle/>
          <a:p>
            <a:pPr lvl="0"/>
            <a:endParaRPr lang="cs-CZ" dirty="0"/>
          </a:p>
          <a:p>
            <a:pPr lvl="0"/>
            <a:endParaRPr lang="cs-CZ" dirty="0"/>
          </a:p>
          <a:p>
            <a:pPr lvl="0"/>
            <a:endParaRPr lang="cs-CZ" dirty="0"/>
          </a:p>
          <a:p>
            <a:pPr lvl="0"/>
            <a:endParaRPr lang="cs-CZ" dirty="0"/>
          </a:p>
          <a:p>
            <a:pPr lvl="0"/>
            <a:endParaRPr lang="cs-CZ" dirty="0"/>
          </a:p>
          <a:p>
            <a:pPr lvl="0"/>
            <a:endParaRPr lang="cs-CZ" dirty="0"/>
          </a:p>
          <a:p>
            <a:pPr marL="82296" lvl="0" indent="0">
              <a:buNone/>
            </a:pP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  <a:p>
            <a:pPr marL="82296" lvl="0" indent="0" algn="ctr">
              <a:buNone/>
            </a:pPr>
            <a:r>
              <a:rPr lang="de-AT" b="1" dirty="0">
                <a:solidFill>
                  <a:schemeClr val="tx2">
                    <a:lumMod val="75000"/>
                  </a:schemeClr>
                </a:solidFill>
              </a:rPr>
              <a:t>Biografie 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– životní příběh seniora</a:t>
            </a:r>
          </a:p>
          <a:p>
            <a:pPr marL="0" lvl="0" indent="0" algn="ctr">
              <a:buNone/>
            </a:pPr>
            <a:r>
              <a:rPr lang="de-AT" dirty="0" err="1"/>
              <a:t>obsahuje</a:t>
            </a:r>
            <a:r>
              <a:rPr lang="de-AT" dirty="0"/>
              <a:t> </a:t>
            </a:r>
            <a:r>
              <a:rPr lang="de-AT" dirty="0" err="1"/>
              <a:t>terapeutické</a:t>
            </a:r>
            <a:r>
              <a:rPr lang="de-AT" dirty="0"/>
              <a:t> </a:t>
            </a:r>
            <a:r>
              <a:rPr lang="de-AT" dirty="0" err="1"/>
              <a:t>prvky</a:t>
            </a:r>
            <a:r>
              <a:rPr lang="de-AT" dirty="0"/>
              <a:t>, </a:t>
            </a:r>
            <a:endParaRPr lang="cs-CZ" dirty="0"/>
          </a:p>
          <a:p>
            <a:pPr marL="0" lvl="0" indent="0" algn="ctr">
              <a:buNone/>
            </a:pPr>
            <a:r>
              <a:rPr lang="de-AT" dirty="0" err="1"/>
              <a:t>které</a:t>
            </a:r>
            <a:r>
              <a:rPr lang="de-AT" dirty="0"/>
              <a:t> </a:t>
            </a:r>
            <a:r>
              <a:rPr lang="de-AT" dirty="0" err="1"/>
              <a:t>odpovídají</a:t>
            </a:r>
            <a:r>
              <a:rPr lang="cs-CZ" dirty="0"/>
              <a:t> </a:t>
            </a:r>
            <a:r>
              <a:rPr lang="de-AT" dirty="0"/>
              <a:t>na </a:t>
            </a:r>
            <a:r>
              <a:rPr lang="de-AT" dirty="0" err="1"/>
              <a:t>prožívající</a:t>
            </a:r>
            <a:r>
              <a:rPr lang="de-AT" dirty="0"/>
              <a:t> </a:t>
            </a:r>
            <a:r>
              <a:rPr lang="de-AT" dirty="0" err="1"/>
              <a:t>životní</a:t>
            </a:r>
            <a:r>
              <a:rPr lang="de-AT" dirty="0"/>
              <a:t> </a:t>
            </a:r>
            <a:r>
              <a:rPr lang="de-AT" dirty="0" err="1"/>
              <a:t>fázi</a:t>
            </a:r>
            <a:r>
              <a:rPr lang="de-AT" dirty="0"/>
              <a:t> </a:t>
            </a:r>
            <a:r>
              <a:rPr lang="cs-CZ" dirty="0"/>
              <a:t>seniora </a:t>
            </a:r>
          </a:p>
          <a:p>
            <a:pPr marL="0" lvl="0" indent="0" algn="ctr">
              <a:buNone/>
            </a:pPr>
            <a:r>
              <a:rPr lang="cs-CZ" dirty="0"/>
              <a:t>a jeho stupeň </a:t>
            </a:r>
            <a:r>
              <a:rPr lang="cs-CZ" b="1" dirty="0"/>
              <a:t>REGRESE</a:t>
            </a:r>
            <a:r>
              <a:rPr lang="de-AT" b="1" dirty="0"/>
              <a:t>.</a:t>
            </a:r>
            <a:endParaRPr lang="de-AT" sz="2800" b="1" dirty="0"/>
          </a:p>
          <a:p>
            <a:pPr>
              <a:buNone/>
            </a:pPr>
            <a:endParaRPr lang="de-AT" sz="2800" dirty="0"/>
          </a:p>
          <a:p>
            <a:pPr>
              <a:buNone/>
            </a:pPr>
            <a:endParaRPr lang="de-AT" sz="2800" dirty="0"/>
          </a:p>
        </p:txBody>
      </p:sp>
      <p:pic>
        <p:nvPicPr>
          <p:cNvPr id="7" name="Obrázok 6" descr="2805_soldat_tagebuch_126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88640"/>
            <a:ext cx="6696743" cy="420456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49280"/>
            <a:ext cx="683568" cy="90872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1547664" y="6525344"/>
            <a:ext cx="2712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Procházková E. © 2020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4720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EB613029-A9D4-0CC1-241D-F20CB0567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DB5BE8B5-46E3-5D37-A2F3-6BDE942A865E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55DCCAD0-26B2-EED5-7D92-3E886D7CA0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38" y="0"/>
            <a:ext cx="74743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2974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7EC10305-5899-14D1-C968-F2B1777EE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B1687E42-CC0C-FFD9-C524-99583304E922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179512" y="5013176"/>
            <a:ext cx="8314688" cy="1844824"/>
          </a:xfrm>
        </p:spPr>
        <p:txBody>
          <a:bodyPr/>
          <a:lstStyle/>
          <a:p>
            <a:r>
              <a:rPr lang="cs-CZ" sz="3200" b="1" dirty="0">
                <a:solidFill>
                  <a:schemeClr val="accent1"/>
                </a:solidFill>
              </a:rPr>
              <a:t>PREVENCE  DEMENCE</a:t>
            </a:r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12854544-FE37-8628-AC1A-E3970D6C3D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188640"/>
            <a:ext cx="8424936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2754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606480" cy="2897088"/>
          </a:xfrm>
        </p:spPr>
        <p:txBody>
          <a:bodyPr>
            <a:noAutofit/>
          </a:bodyPr>
          <a:lstStyle/>
          <a:p>
            <a:r>
              <a:rPr lang="cs-CZ" sz="6000" dirty="0">
                <a:solidFill>
                  <a:srgbClr val="FF0000"/>
                </a:solidFill>
              </a:rPr>
              <a:t>ABECEDA </a:t>
            </a:r>
            <a:br>
              <a:rPr lang="cs-CZ" sz="6000" dirty="0">
                <a:solidFill>
                  <a:srgbClr val="FF0000"/>
                </a:solidFill>
              </a:rPr>
            </a:br>
            <a:r>
              <a:rPr lang="cs-CZ" sz="6000" dirty="0">
                <a:solidFill>
                  <a:srgbClr val="FF0000"/>
                </a:solidFill>
              </a:rPr>
              <a:t>BIOGRAFICKÉ PÉČE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8" name="Zástupný symbol pro obsah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88640"/>
            <a:ext cx="2952328" cy="3222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8763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171420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sz="4000" dirty="0"/>
              <a:t>BIOGRAFIE</a:t>
            </a:r>
            <a:r>
              <a:rPr lang="cs-CZ" dirty="0"/>
              <a:t> </a:t>
            </a:r>
            <a:br>
              <a:rPr lang="cs-CZ" dirty="0"/>
            </a:br>
            <a:r>
              <a:rPr lang="cs-CZ" b="1" dirty="0"/>
              <a:t>jako součást nefarmakologické terapie </a:t>
            </a:r>
            <a:br>
              <a:rPr lang="cs-CZ" b="1" dirty="0"/>
            </a:br>
            <a:r>
              <a:rPr lang="cs-CZ" b="1" dirty="0"/>
              <a:t>v péči o seniory s demencí.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60795650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ovéPole 4"/>
          <p:cNvSpPr txBox="1"/>
          <p:nvPr/>
        </p:nvSpPr>
        <p:spPr>
          <a:xfrm rot="16200000">
            <a:off x="3239852" y="3653520"/>
            <a:ext cx="2103483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/>
              <a:t>Pomezí</a:t>
            </a:r>
          </a:p>
        </p:txBody>
      </p:sp>
      <p:pic>
        <p:nvPicPr>
          <p:cNvPr id="6" name="obrázek 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836712"/>
            <a:ext cx="656848" cy="926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297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cs-CZ" sz="6000" b="1" dirty="0">
                <a:solidFill>
                  <a:srgbClr val="C00000"/>
                </a:solidFill>
              </a:rPr>
              <a:t>ABECEDA  </a:t>
            </a:r>
            <a:r>
              <a:rPr lang="cs-CZ" b="1" i="1" dirty="0">
                <a:solidFill>
                  <a:srgbClr val="C00000"/>
                </a:solidFill>
              </a:rPr>
              <a:t>BIO</a:t>
            </a:r>
            <a:r>
              <a:rPr lang="cs-CZ" b="1" dirty="0">
                <a:solidFill>
                  <a:srgbClr val="C00000"/>
                </a:solidFill>
              </a:rPr>
              <a:t> -</a:t>
            </a:r>
            <a:r>
              <a:rPr lang="cs-CZ" sz="6000" b="1" dirty="0">
                <a:solidFill>
                  <a:srgbClr val="C00000"/>
                </a:solidFill>
              </a:rPr>
              <a:t>PÉČE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251520" y="1447800"/>
            <a:ext cx="8712968" cy="5221560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endParaRPr lang="cs-CZ" dirty="0"/>
          </a:p>
          <a:p>
            <a:pPr lvl="0"/>
            <a:r>
              <a:rPr lang="cs-CZ" sz="4000" b="1" dirty="0">
                <a:solidFill>
                  <a:srgbClr val="FF0000"/>
                </a:solidFill>
              </a:rPr>
              <a:t>A</a:t>
            </a:r>
            <a:r>
              <a:rPr lang="cs-CZ" sz="4000" dirty="0"/>
              <a:t> -  ADŽ – Aktuální plán péče</a:t>
            </a:r>
          </a:p>
          <a:p>
            <a:r>
              <a:rPr lang="cs-CZ" sz="4000" b="1" dirty="0">
                <a:solidFill>
                  <a:srgbClr val="FF0000"/>
                </a:solidFill>
              </a:rPr>
              <a:t>B</a:t>
            </a:r>
            <a:r>
              <a:rPr lang="cs-CZ" sz="4000" dirty="0"/>
              <a:t> – </a:t>
            </a:r>
            <a:r>
              <a:rPr lang="cs-CZ" sz="4000" b="1" dirty="0">
                <a:solidFill>
                  <a:srgbClr val="C00000"/>
                </a:solidFill>
              </a:rPr>
              <a:t>BIOGRAFIE  </a:t>
            </a:r>
          </a:p>
          <a:p>
            <a:r>
              <a:rPr lang="cs-CZ" sz="4000" b="1" dirty="0">
                <a:solidFill>
                  <a:srgbClr val="FF0000"/>
                </a:solidFill>
              </a:rPr>
              <a:t>C</a:t>
            </a:r>
            <a:r>
              <a:rPr lang="cs-CZ" sz="4000" dirty="0"/>
              <a:t> – Celkový Transfer biografických dat </a:t>
            </a:r>
          </a:p>
          <a:p>
            <a:pPr marL="0" indent="0">
              <a:buNone/>
            </a:pPr>
            <a:r>
              <a:rPr lang="cs-CZ" sz="4000" dirty="0"/>
              <a:t>                          do individuálních plánů péče </a:t>
            </a:r>
          </a:p>
          <a:p>
            <a:pPr lvl="0"/>
            <a:r>
              <a:rPr lang="cs-CZ" sz="4000" b="1" dirty="0">
                <a:solidFill>
                  <a:srgbClr val="FF0000"/>
                </a:solidFill>
              </a:rPr>
              <a:t>D</a:t>
            </a:r>
            <a:r>
              <a:rPr lang="cs-CZ" sz="4000" dirty="0"/>
              <a:t> – Dokumentační systém/ dat. List/        </a:t>
            </a:r>
          </a:p>
          <a:p>
            <a:pPr lvl="0"/>
            <a:r>
              <a:rPr lang="cs-CZ" sz="4000" dirty="0"/>
              <a:t>                           RODOKMEN </a:t>
            </a:r>
          </a:p>
          <a:p>
            <a:pPr lvl="0"/>
            <a:r>
              <a:rPr lang="cs-CZ" sz="4000" b="1" dirty="0">
                <a:solidFill>
                  <a:srgbClr val="FF0000"/>
                </a:solidFill>
              </a:rPr>
              <a:t>E</a:t>
            </a:r>
            <a:r>
              <a:rPr lang="cs-CZ" sz="4000" b="1" dirty="0">
                <a:solidFill>
                  <a:srgbClr val="C00000"/>
                </a:solidFill>
              </a:rPr>
              <a:t> </a:t>
            </a:r>
            <a:r>
              <a:rPr lang="cs-CZ" sz="4000" dirty="0"/>
              <a:t>– </a:t>
            </a:r>
            <a:r>
              <a:rPr lang="cs-CZ" sz="4000" b="1" dirty="0">
                <a:solidFill>
                  <a:srgbClr val="C00000"/>
                </a:solidFill>
              </a:rPr>
              <a:t>Etické zásady pro práci s biografií </a:t>
            </a:r>
          </a:p>
          <a:p>
            <a:pPr lvl="0"/>
            <a:r>
              <a:rPr lang="cs-CZ" sz="4000" b="1" dirty="0">
                <a:solidFill>
                  <a:srgbClr val="FF0000"/>
                </a:solidFill>
              </a:rPr>
              <a:t>F</a:t>
            </a:r>
            <a:r>
              <a:rPr lang="cs-CZ" sz="4000" b="1" dirty="0"/>
              <a:t> </a:t>
            </a:r>
            <a:r>
              <a:rPr lang="cs-CZ" sz="4000" dirty="0"/>
              <a:t>- Fakta</a:t>
            </a:r>
          </a:p>
          <a:p>
            <a:pPr lvl="0"/>
            <a:r>
              <a:rPr lang="cs-CZ" sz="4000" b="1" dirty="0">
                <a:solidFill>
                  <a:srgbClr val="FF0000"/>
                </a:solidFill>
              </a:rPr>
              <a:t>G</a:t>
            </a:r>
            <a:r>
              <a:rPr lang="cs-CZ" sz="4000" b="1" dirty="0">
                <a:solidFill>
                  <a:srgbClr val="C00000"/>
                </a:solidFill>
              </a:rPr>
              <a:t> </a:t>
            </a:r>
            <a:r>
              <a:rPr lang="cs-CZ" sz="4000" dirty="0"/>
              <a:t>– Garant</a:t>
            </a:r>
          </a:p>
          <a:p>
            <a:pPr lvl="0"/>
            <a:r>
              <a:rPr lang="cs-CZ" sz="4000" b="1" dirty="0">
                <a:solidFill>
                  <a:srgbClr val="FF0000"/>
                </a:solidFill>
              </a:rPr>
              <a:t>H</a:t>
            </a:r>
            <a:r>
              <a:rPr lang="cs-CZ" sz="4000" dirty="0"/>
              <a:t> – Hodnocení péče 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463786"/>
            <a:ext cx="575235" cy="764704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3247759" y="3244334"/>
            <a:ext cx="2648482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Procházková E. © 2020</a:t>
            </a:r>
          </a:p>
        </p:txBody>
      </p:sp>
    </p:spTree>
    <p:extLst>
      <p:ext uri="{BB962C8B-B14F-4D97-AF65-F5344CB8AC3E}">
        <p14:creationId xmlns:p14="http://schemas.microsoft.com/office/powerpoint/2010/main" val="474450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6632"/>
            <a:ext cx="7416824" cy="6719642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3247759" y="3244334"/>
            <a:ext cx="2648482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Procházková E. © 2020</a:t>
            </a:r>
          </a:p>
        </p:txBody>
      </p:sp>
      <p:pic>
        <p:nvPicPr>
          <p:cNvPr id="6" name="obrázek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85192"/>
            <a:ext cx="656848" cy="926976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755576" y="116632"/>
            <a:ext cx="7272808" cy="86409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8" name="Obdélník 7"/>
          <p:cNvSpPr/>
          <p:nvPr/>
        </p:nvSpPr>
        <p:spPr>
          <a:xfrm>
            <a:off x="755576" y="6383655"/>
            <a:ext cx="7344816" cy="4526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5603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B52A4E9E-B51B-4EEB-D8ED-AC24AC5F5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AFCAB88C-DA93-894D-62A4-00FB10AEA261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107504" y="2523100"/>
            <a:ext cx="8578936" cy="4146260"/>
          </a:xfrm>
        </p:spPr>
        <p:txBody>
          <a:bodyPr/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r>
              <a:rPr lang="cs-CZ" sz="4800" b="1" dirty="0">
                <a:solidFill>
                  <a:schemeClr val="accent1"/>
                </a:solidFill>
              </a:rPr>
              <a:t>PREVENCE  DEMENCE</a:t>
            </a:r>
          </a:p>
          <a:p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xmlns="" id="{35ABDD8F-286A-F374-0951-218C0DC5E3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91" y="0"/>
            <a:ext cx="7558565" cy="50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5857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268776"/>
            <a:ext cx="8856984" cy="1143000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rgbClr val="C00000"/>
                </a:solidFill>
              </a:rPr>
              <a:t>biografická péče seniorům, která je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611560" y="1268760"/>
            <a:ext cx="8532440" cy="5544616"/>
          </a:xfrm>
        </p:spPr>
        <p:txBody>
          <a:bodyPr>
            <a:normAutofit fontScale="40000" lnSpcReduction="20000"/>
          </a:bodyPr>
          <a:lstStyle/>
          <a:p>
            <a:endParaRPr lang="cs-CZ" dirty="0"/>
          </a:p>
          <a:p>
            <a:pPr marL="0" indent="0">
              <a:lnSpc>
                <a:spcPct val="120000"/>
              </a:lnSpc>
              <a:buNone/>
            </a:pPr>
            <a:r>
              <a:rPr lang="cs-CZ" sz="10000" b="1" dirty="0">
                <a:solidFill>
                  <a:srgbClr val="C00000"/>
                </a:solidFill>
              </a:rPr>
              <a:t>D</a:t>
            </a:r>
            <a:r>
              <a:rPr lang="cs-CZ" sz="10000" dirty="0"/>
              <a:t>ůstojná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sz="10000" b="1" dirty="0">
                <a:solidFill>
                  <a:srgbClr val="C00000"/>
                </a:solidFill>
              </a:rPr>
              <a:t>E</a:t>
            </a:r>
            <a:r>
              <a:rPr lang="cs-CZ" sz="10000" dirty="0"/>
              <a:t>tická</a:t>
            </a:r>
            <a:r>
              <a:rPr lang="cs-CZ" sz="10000" dirty="0">
                <a:solidFill>
                  <a:srgbClr val="C00000"/>
                </a:solidFill>
              </a:rPr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sz="10000" b="1" dirty="0">
                <a:solidFill>
                  <a:srgbClr val="C00000"/>
                </a:solidFill>
              </a:rPr>
              <a:t>M</a:t>
            </a:r>
            <a:r>
              <a:rPr lang="cs-CZ" sz="10000" dirty="0"/>
              <a:t>ěřitelná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sz="10000" b="1" dirty="0">
                <a:solidFill>
                  <a:srgbClr val="C00000"/>
                </a:solidFill>
              </a:rPr>
              <a:t>E</a:t>
            </a:r>
            <a:r>
              <a:rPr lang="cs-CZ" sz="10000" dirty="0"/>
              <a:t>valuační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sz="10000" b="1" dirty="0">
                <a:solidFill>
                  <a:srgbClr val="C00000"/>
                </a:solidFill>
              </a:rPr>
              <a:t>N</a:t>
            </a:r>
            <a:r>
              <a:rPr lang="cs-CZ" sz="10000" b="1" dirty="0"/>
              <a:t>ezaměnitelná - individuální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sz="10000" b="1" dirty="0">
                <a:solidFill>
                  <a:srgbClr val="C00000"/>
                </a:solidFill>
              </a:rPr>
              <a:t>C</a:t>
            </a:r>
            <a:r>
              <a:rPr lang="cs-CZ" sz="10000" b="1" dirty="0"/>
              <a:t>elostní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sz="10000" b="1" dirty="0">
                <a:solidFill>
                  <a:srgbClr val="C00000"/>
                </a:solidFill>
              </a:rPr>
              <a:t>E</a:t>
            </a:r>
            <a:r>
              <a:rPr lang="cs-CZ" sz="10000" dirty="0"/>
              <a:t>mpatická</a:t>
            </a:r>
          </a:p>
          <a:p>
            <a:pPr marL="0" indent="0">
              <a:lnSpc>
                <a:spcPct val="120000"/>
              </a:lnSpc>
              <a:buNone/>
            </a:pPr>
            <a:endParaRPr lang="cs-CZ" sz="7200" b="1" dirty="0"/>
          </a:p>
        </p:txBody>
      </p:sp>
      <p:pic>
        <p:nvPicPr>
          <p:cNvPr id="4" name="obrázek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236" y="5380859"/>
            <a:ext cx="656848" cy="926976"/>
          </a:xfrm>
          <a:prstGeom prst="rect">
            <a:avLst/>
          </a:prstGeom>
        </p:spPr>
      </p:pic>
      <p:pic>
        <p:nvPicPr>
          <p:cNvPr id="7" name="Zástupný symbol pro obsah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77141"/>
            <a:ext cx="3528392" cy="2353409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3247759" y="3244334"/>
            <a:ext cx="2648482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Procházková E. © 2020</a:t>
            </a:r>
          </a:p>
        </p:txBody>
      </p:sp>
    </p:spTree>
    <p:extLst>
      <p:ext uri="{BB962C8B-B14F-4D97-AF65-F5344CB8AC3E}">
        <p14:creationId xmlns:p14="http://schemas.microsoft.com/office/powerpoint/2010/main" val="29144394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EE2AD56F-EFC0-37AC-EA90-18B50D79B2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PREVENCE DEMENCE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B87E967B-5ACF-7A2E-7C08-9F2B0F5DD1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sz="1800" dirty="0"/>
              <a:t>PhDr. Eva Procházková, PhD.</a:t>
            </a:r>
          </a:p>
          <a:p>
            <a:endParaRPr lang="cs-CZ" dirty="0"/>
          </a:p>
          <a:p>
            <a:r>
              <a:rPr lang="cs-CZ" dirty="0"/>
              <a:t>27.9.2024 </a:t>
            </a:r>
            <a:endParaRPr lang="cs-CZ" sz="1800" dirty="0"/>
          </a:p>
          <a:p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xmlns="" id="{BD2BEBB1-878C-DA70-9618-8EF8DB655C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403" y="-34460"/>
            <a:ext cx="7461194" cy="339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5789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/>
          </p:nvPr>
        </p:nvSpPr>
        <p:spPr>
          <a:xfrm>
            <a:off x="251520" y="4031128"/>
            <a:ext cx="8242680" cy="2494216"/>
          </a:xfrm>
        </p:spPr>
        <p:txBody>
          <a:bodyPr/>
          <a:lstStyle/>
          <a:p>
            <a:r>
              <a:rPr lang="cs-CZ" sz="4800" b="1" dirty="0"/>
              <a:t>Děkuji za pozornost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75" y="908720"/>
            <a:ext cx="9144000" cy="2743200"/>
          </a:xfrm>
          <a:prstGeom prst="rect">
            <a:avLst/>
          </a:prstGeom>
        </p:spPr>
      </p:pic>
      <p:pic>
        <p:nvPicPr>
          <p:cNvPr id="5" name="obrázek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3790142"/>
            <a:ext cx="656848" cy="926976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3247759" y="3244334"/>
            <a:ext cx="2648482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Procházková E. © 2020</a:t>
            </a:r>
          </a:p>
        </p:txBody>
      </p:sp>
    </p:spTree>
    <p:extLst>
      <p:ext uri="{BB962C8B-B14F-4D97-AF65-F5344CB8AC3E}">
        <p14:creationId xmlns:p14="http://schemas.microsoft.com/office/powerpoint/2010/main" val="42814514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160" y="2553800"/>
            <a:ext cx="7772040" cy="3693319"/>
          </a:xfrm>
        </p:spPr>
        <p:txBody>
          <a:bodyPr/>
          <a:lstStyle/>
          <a:p>
            <a:r>
              <a:rPr lang="cs-CZ" sz="8000" b="1" dirty="0"/>
              <a:t>DOTAZY </a:t>
            </a:r>
            <a:br>
              <a:rPr lang="cs-CZ" sz="8000" b="1" dirty="0"/>
            </a:br>
            <a:r>
              <a:rPr lang="cs-CZ" sz="8000" b="1" dirty="0"/>
              <a:t>A </a:t>
            </a:r>
            <a:br>
              <a:rPr lang="cs-CZ" sz="8000" b="1" dirty="0"/>
            </a:br>
            <a:r>
              <a:rPr lang="cs-CZ" sz="8000" b="1" dirty="0"/>
              <a:t>PODNĚTY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/>
          </p:nvPr>
        </p:nvSpPr>
        <p:spPr>
          <a:xfrm>
            <a:off x="457200" y="3408494"/>
            <a:ext cx="8229240" cy="369332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821" y="8740"/>
            <a:ext cx="3447643" cy="3348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63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8DD0EAEC-72AA-62A1-5DAF-4ACEBAED6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4CB06593-BF4B-FD64-75BD-BF8553569321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457200" y="611396"/>
            <a:ext cx="8229240" cy="738664"/>
          </a:xfrm>
        </p:spPr>
        <p:txBody>
          <a:bodyPr/>
          <a:lstStyle/>
          <a:p>
            <a:pPr marL="0" indent="0">
              <a:buNone/>
            </a:pPr>
            <a:r>
              <a:rPr lang="cs-CZ" sz="4800" b="1" dirty="0">
                <a:solidFill>
                  <a:schemeClr val="accent1"/>
                </a:solidFill>
              </a:rPr>
              <a:t>PREVENCE  DEMENCE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xmlns="" id="{355B0659-1DAB-7565-63F0-7A32333F2C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036"/>
            <a:ext cx="8927976" cy="514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353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68952" cy="171420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cs-CZ" sz="4800" b="1" dirty="0"/>
              <a:t>BIOGRAFIE </a:t>
            </a:r>
            <a:br>
              <a:rPr lang="cs-CZ" sz="4800" b="1" dirty="0"/>
            </a:br>
            <a:r>
              <a:rPr lang="cs-CZ" sz="4800" b="1" dirty="0"/>
              <a:t>                  v péči o seniory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73880656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4283968" y="3284984"/>
            <a:ext cx="171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Dospělost 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184" y="4702066"/>
            <a:ext cx="2155934" cy="2155934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49280"/>
            <a:ext cx="683568" cy="90872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683569" y="6072421"/>
            <a:ext cx="201622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chemeClr val="tx2">
                    <a:lumMod val="75000"/>
                  </a:schemeClr>
                </a:solidFill>
              </a:rPr>
              <a:t>Procházková E. © 2020 </a:t>
            </a:r>
          </a:p>
          <a:p>
            <a:endParaRPr lang="cs-CZ" dirty="0"/>
          </a:p>
        </p:txBody>
      </p:sp>
      <p:sp>
        <p:nvSpPr>
          <p:cNvPr id="10" name="Veselý obličej 9"/>
          <p:cNvSpPr/>
          <p:nvPr/>
        </p:nvSpPr>
        <p:spPr>
          <a:xfrm>
            <a:off x="6614951" y="3619872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029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640960" cy="128215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cs-CZ" sz="4000" b="1" dirty="0"/>
              <a:t>JENOM PÉČE O TĚLO???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73561"/>
            <a:ext cx="6984776" cy="4651039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9280"/>
            <a:ext cx="751240" cy="9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222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91264" cy="48737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5400" dirty="0"/>
              <a:t>I starý </a:t>
            </a:r>
            <a:r>
              <a:rPr lang="cs-CZ" sz="5400" b="1" dirty="0">
                <a:solidFill>
                  <a:srgbClr val="FF0000"/>
                </a:solidFill>
              </a:rPr>
              <a:t>člověk má právo na psychickou rehabilitaci</a:t>
            </a:r>
            <a:r>
              <a:rPr lang="cs-CZ" sz="5400" dirty="0">
                <a:solidFill>
                  <a:srgbClr val="FF0000"/>
                </a:solidFill>
              </a:rPr>
              <a:t>,</a:t>
            </a:r>
          </a:p>
          <a:p>
            <a:pPr marL="0" indent="0">
              <a:buNone/>
            </a:pPr>
            <a:r>
              <a:rPr lang="cs-CZ" sz="5400" dirty="0"/>
              <a:t>a ne jenom</a:t>
            </a:r>
          </a:p>
          <a:p>
            <a:pPr marL="0" indent="0">
              <a:buNone/>
            </a:pPr>
            <a:r>
              <a:rPr lang="cs-CZ" sz="5400" dirty="0"/>
              <a:t>na rehabilitaci fyzickou. </a:t>
            </a:r>
          </a:p>
          <a:p>
            <a:endParaRPr lang="cs-CZ" sz="54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645024"/>
            <a:ext cx="1069976" cy="129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104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496944" cy="164219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cs-CZ" sz="4000" dirty="0"/>
              <a:t>Péče o DUŠI seniora </a:t>
            </a:r>
            <a:br>
              <a:rPr lang="cs-CZ" sz="4000" dirty="0"/>
            </a:br>
            <a:r>
              <a:rPr lang="cs-CZ" sz="4000" dirty="0"/>
              <a:t>na základě životního příběhu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988840"/>
            <a:ext cx="6436592" cy="4303323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49280"/>
            <a:ext cx="683568" cy="908720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755576" y="4259996"/>
            <a:ext cx="187220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200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1200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1200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1200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1200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1200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1200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1200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1200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1200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1200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1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1200" dirty="0">
                <a:solidFill>
                  <a:schemeClr val="tx2">
                    <a:lumMod val="75000"/>
                  </a:schemeClr>
                </a:solidFill>
              </a:rPr>
              <a:t>Procházková E. © 2020 </a:t>
            </a:r>
          </a:p>
        </p:txBody>
      </p:sp>
    </p:spTree>
    <p:extLst>
      <p:ext uri="{BB962C8B-B14F-4D97-AF65-F5344CB8AC3E}">
        <p14:creationId xmlns:p14="http://schemas.microsoft.com/office/powerpoint/2010/main" val="4201498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68952" cy="171420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cs-CZ" sz="4800" b="1" dirty="0"/>
              <a:t>BIOGRAFIE </a:t>
            </a:r>
            <a:br>
              <a:rPr lang="cs-CZ" sz="4800" b="1" dirty="0"/>
            </a:br>
            <a:r>
              <a:rPr lang="cs-CZ" sz="4800" b="1" dirty="0"/>
              <a:t>                  v péči o seniory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255288963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4283968" y="3284984"/>
            <a:ext cx="1710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FF00"/>
                </a:solidFill>
              </a:rPr>
              <a:t>Dospělost</a:t>
            </a:r>
            <a:r>
              <a:rPr lang="cs-CZ" sz="2000" b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122948"/>
            <a:ext cx="1911596" cy="2735052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184" y="4702066"/>
            <a:ext cx="2155934" cy="2155934"/>
          </a:xfrm>
          <a:prstGeom prst="rect">
            <a:avLst/>
          </a:prstGeom>
        </p:spPr>
      </p:pic>
      <p:pic>
        <p:nvPicPr>
          <p:cNvPr id="9" name="Picture 2" descr="C:\Users\user\AppData\Local\Microsoft\Windows\INetCache\IE\Z5XNKOCU\220px-Pagenkopf2[1]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69650"/>
            <a:ext cx="1086283" cy="162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49280"/>
            <a:ext cx="683568" cy="90872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683569" y="6072421"/>
            <a:ext cx="201622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chemeClr val="tx2">
                    <a:lumMod val="75000"/>
                  </a:schemeClr>
                </a:solidFill>
              </a:rPr>
              <a:t>Procházková E. © 2020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66939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712968" cy="135872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cs-CZ" altLang="cs-CZ" sz="8000" b="1" dirty="0"/>
              <a:t>BIOGRAFIE</a:t>
            </a:r>
          </a:p>
        </p:txBody>
      </p:sp>
      <p:sp>
        <p:nvSpPr>
          <p:cNvPr id="3075" name="Zástupný symbol pro obsah 4"/>
          <p:cNvSpPr>
            <a:spLocks noGrp="1"/>
          </p:cNvSpPr>
          <p:nvPr>
            <p:ph idx="1"/>
          </p:nvPr>
        </p:nvSpPr>
        <p:spPr>
          <a:xfrm>
            <a:off x="179388" y="1600200"/>
            <a:ext cx="8507412" cy="4525963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endParaRPr lang="cs-CZ" altLang="cs-CZ" dirty="0"/>
          </a:p>
          <a:p>
            <a:pPr>
              <a:buFontTx/>
              <a:buNone/>
            </a:pPr>
            <a:r>
              <a:rPr lang="cs-CZ" altLang="cs-CZ" sz="3600" b="1" dirty="0"/>
              <a:t>Životní příběh </a:t>
            </a:r>
          </a:p>
          <a:p>
            <a:pPr>
              <a:buFontTx/>
              <a:buNone/>
            </a:pPr>
            <a:endParaRPr lang="cs-CZ" altLang="cs-CZ" sz="3600" b="1" dirty="0"/>
          </a:p>
          <a:p>
            <a:pPr>
              <a:buFontTx/>
              <a:buNone/>
            </a:pPr>
            <a:r>
              <a:rPr lang="cs-CZ" altLang="cs-CZ" sz="3600" b="1" dirty="0"/>
              <a:t>obsahuje klíč </a:t>
            </a:r>
          </a:p>
          <a:p>
            <a:pPr>
              <a:buFontTx/>
              <a:buNone/>
            </a:pPr>
            <a:endParaRPr lang="cs-CZ" altLang="cs-CZ" sz="3600" b="1" dirty="0"/>
          </a:p>
          <a:p>
            <a:pPr>
              <a:buFontTx/>
              <a:buNone/>
            </a:pPr>
            <a:r>
              <a:rPr lang="cs-CZ" altLang="cs-CZ" sz="3600" b="1" dirty="0"/>
              <a:t>k seniorovi</a:t>
            </a:r>
          </a:p>
          <a:p>
            <a:pPr>
              <a:buFontTx/>
              <a:buNone/>
            </a:pPr>
            <a:r>
              <a:rPr lang="cs-CZ" altLang="cs-CZ" sz="3600" b="1" dirty="0"/>
              <a:t> </a:t>
            </a:r>
          </a:p>
        </p:txBody>
      </p:sp>
      <p:pic>
        <p:nvPicPr>
          <p:cNvPr id="3076" name="Obrázek 3" descr="Ki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778" y="1403649"/>
            <a:ext cx="4283968" cy="5454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933056"/>
            <a:ext cx="944880" cy="1143000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179512" y="6453336"/>
            <a:ext cx="3288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Procházková E. © 2020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2269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1037</TotalTime>
  <Words>245</Words>
  <Application>Microsoft Office PowerPoint</Application>
  <PresentationFormat>Předvádění na obrazovce (4:3)</PresentationFormat>
  <Paragraphs>165</Paragraphs>
  <Slides>24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5" baseType="lpstr">
      <vt:lpstr>Arkýř</vt:lpstr>
      <vt:lpstr>PREVENCE DEMENCE</vt:lpstr>
      <vt:lpstr>Prezentace aplikace PowerPoint</vt:lpstr>
      <vt:lpstr>Prezentace aplikace PowerPoint</vt:lpstr>
      <vt:lpstr>BIOGRAFIE                    v péči o seniory</vt:lpstr>
      <vt:lpstr>JENOM PÉČE O TĚLO???</vt:lpstr>
      <vt:lpstr>Prezentace aplikace PowerPoint</vt:lpstr>
      <vt:lpstr>Péče o DUŠI seniora  na základě životního příběhu</vt:lpstr>
      <vt:lpstr>BIOGRAFIE                    v péči o seniory</vt:lpstr>
      <vt:lpstr>BIOGRAFIE</vt:lpstr>
      <vt:lpstr>Prezentace aplikace PowerPoint</vt:lpstr>
      <vt:lpstr>Prezentace aplikace PowerPoint</vt:lpstr>
      <vt:lpstr>     Humanizace péče  o seniory  na základě práce  s biografií seniora</vt:lpstr>
      <vt:lpstr>INDIVIDUÁLNÍ PÉČE – CELOSTNÍ PÉČE</vt:lpstr>
      <vt:lpstr>Prezentace aplikace PowerPoint</vt:lpstr>
      <vt:lpstr>Prezentace aplikace PowerPoint</vt:lpstr>
      <vt:lpstr>Prezentace aplikace PowerPoint</vt:lpstr>
      <vt:lpstr>ABECEDA  BIOGRAFICKÉ PÉČE</vt:lpstr>
      <vt:lpstr>BIOGRAFIE  jako součást nefarmakologické terapie  v péči o seniory s demencí.</vt:lpstr>
      <vt:lpstr>ABECEDA  BIO -PÉČE</vt:lpstr>
      <vt:lpstr>Prezentace aplikace PowerPoint</vt:lpstr>
      <vt:lpstr>biografická péče seniorům, která je </vt:lpstr>
      <vt:lpstr>PREVENCE DEMENCE</vt:lpstr>
      <vt:lpstr>Prezentace aplikace PowerPoint</vt:lpstr>
      <vt:lpstr>DOTAZY  A  PODNĚTY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BIOGRAFIE  jako součást nefarmakologické terapie  v péči o seniory s demencí.</dc:title>
  <dc:creator>user</dc:creator>
  <cp:lastModifiedBy>Kateřina Brzáková</cp:lastModifiedBy>
  <cp:revision>100</cp:revision>
  <cp:lastPrinted>2024-09-23T19:21:01Z</cp:lastPrinted>
  <dcterms:created xsi:type="dcterms:W3CDTF">2020-10-09T12:43:55Z</dcterms:created>
  <dcterms:modified xsi:type="dcterms:W3CDTF">2024-09-25T10:21:48Z</dcterms:modified>
</cp:coreProperties>
</file>